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4" r:id="rId3"/>
  </p:sldMasterIdLst>
  <p:notesMasterIdLst>
    <p:notesMasterId r:id="rId17"/>
  </p:notesMasterIdLst>
  <p:sldIdLst>
    <p:sldId id="256" r:id="rId4"/>
    <p:sldId id="257" r:id="rId5"/>
    <p:sldId id="258" r:id="rId6"/>
    <p:sldId id="259" r:id="rId7"/>
    <p:sldId id="260" r:id="rId8"/>
    <p:sldId id="261" r:id="rId9"/>
    <p:sldId id="263" r:id="rId10"/>
    <p:sldId id="264" r:id="rId11"/>
    <p:sldId id="265" r:id="rId12"/>
    <p:sldId id="266" r:id="rId13"/>
    <p:sldId id="267" r:id="rId14"/>
    <p:sldId id="268" r:id="rId15"/>
    <p:sldId id="298" r:id="rId16"/>
  </p:sldIdLst>
  <p:sldSz cx="12192000" cy="6858000"/>
  <p:notesSz cx="6858000" cy="9144000"/>
  <p:embeddedFontLst>
    <p:embeddedFont>
      <p:font typeface="Raleway ExtraBold" panose="020B0604020202020204" charset="0"/>
      <p:bold r:id="rId18"/>
      <p:boldItalic r:id="rId19"/>
    </p:embeddedFont>
    <p:embeddedFont>
      <p:font typeface="Calibri" panose="020F050202020403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A79D924B-B677-49BF-AE62-48D21A832B94}">
          <p14:sldIdLst>
            <p14:sldId id="256"/>
            <p14:sldId id="257"/>
            <p14:sldId id="258"/>
            <p14:sldId id="259"/>
            <p14:sldId id="260"/>
            <p14:sldId id="261"/>
            <p14:sldId id="263"/>
            <p14:sldId id="264"/>
            <p14:sldId id="265"/>
            <p14:sldId id="266"/>
            <p14:sldId id="267"/>
            <p14:sldId id="268"/>
            <p14:sldId id="298"/>
          </p14:sldIdLst>
        </p14:section>
      </p14:sectionLst>
    </p:ex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hEImfDzgmcoO+keKbMsfofykmH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AC60F60-4D62-4258-9445-620F53F199E2}">
  <a:tblStyle styleId="{2AC60F60-4D62-4258-9445-620F53F199E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CE7"/>
          </a:solidFill>
        </a:fill>
      </a:tcStyle>
    </a:wholeTbl>
    <a:band1H>
      <a:tcTxStyle/>
      <a:tcStyle>
        <a:tcBdr/>
        <a:fill>
          <a:solidFill>
            <a:srgbClr val="F8D6CC"/>
          </a:solidFill>
        </a:fill>
      </a:tcStyle>
    </a:band1H>
    <a:band2H>
      <a:tcTxStyle/>
      <a:tcStyle>
        <a:tcBdr/>
      </a:tcStyle>
    </a:band2H>
    <a:band1V>
      <a:tcTxStyle/>
      <a:tcStyle>
        <a:tcBdr/>
        <a:fill>
          <a:solidFill>
            <a:srgbClr val="F8D6CC"/>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2F467B1-1DB3-4A0B-8547-26B3A71AED25}"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6" d="100"/>
          <a:sy n="76" d="100"/>
        </p:scale>
        <p:origin x="-480" y="21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3" Type="http://schemas.openxmlformats.org/officeDocument/2006/relationships/slideMaster" Target="slideMasters/slideMaster3.xml"/><Relationship Id="rId21" Type="http://schemas.openxmlformats.org/officeDocument/2006/relationships/font" Target="fonts/font4.fntdata"/><Relationship Id="rId55" Type="http://customschemas.google.com/relationships/presentationmetadata" Target="meta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5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78593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6" name="Google Shape;36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9" name="Google Shape;1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0" name="Google Shape;2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6"/>
          <p:cNvSpPr>
            <a:spLocks noGrp="1"/>
          </p:cNvSpPr>
          <p:nvPr>
            <p:ph type="pic" idx="2"/>
          </p:nvPr>
        </p:nvSpPr>
        <p:spPr>
          <a:xfrm>
            <a:off x="5183188" y="987425"/>
            <a:ext cx="6172200" cy="4873625"/>
          </a:xfrm>
          <a:prstGeom prst="rect">
            <a:avLst/>
          </a:prstGeom>
          <a:noFill/>
          <a:ln>
            <a:noFill/>
          </a:ln>
        </p:spPr>
      </p:sp>
      <p:sp>
        <p:nvSpPr>
          <p:cNvPr id="72" name="Google Shape;72;p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4" name="Google Shape;74;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5" name="Google Shape;75;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80" name="Google Shape;80;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81" name="Google Shape;81;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5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5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86" name="Google Shape;86;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87" name="Google Shape;87;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88"/>
        <p:cNvGrpSpPr/>
        <p:nvPr/>
      </p:nvGrpSpPr>
      <p:grpSpPr>
        <a:xfrm>
          <a:off x="0" y="0"/>
          <a:ext cx="0" cy="0"/>
          <a:chOff x="0" y="0"/>
          <a:chExt cx="0" cy="0"/>
        </a:xfrm>
      </p:grpSpPr>
      <p:sp>
        <p:nvSpPr>
          <p:cNvPr id="89" name="Google Shape;89;p59"/>
          <p:cNvSpPr/>
          <p:nvPr/>
        </p:nvSpPr>
        <p:spPr>
          <a:xfrm>
            <a:off x="-19050" y="1905000"/>
            <a:ext cx="12211050"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strike="noStrike">
              <a:solidFill>
                <a:schemeClr val="lt1"/>
              </a:solidFill>
              <a:latin typeface="Calibri"/>
              <a:ea typeface="Calibri"/>
              <a:cs typeface="Calibri"/>
              <a:sym typeface="Calibri"/>
            </a:endParaRPr>
          </a:p>
        </p:txBody>
      </p:sp>
      <p:sp>
        <p:nvSpPr>
          <p:cNvPr id="90" name="Google Shape;90;p59"/>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strike="noStrike">
              <a:solidFill>
                <a:schemeClr val="lt1"/>
              </a:solidFill>
              <a:latin typeface="Calibri"/>
              <a:ea typeface="Calibri"/>
              <a:cs typeface="Calibri"/>
              <a:sym typeface="Calibri"/>
            </a:endParaRPr>
          </a:p>
        </p:txBody>
      </p:sp>
      <p:sp>
        <p:nvSpPr>
          <p:cNvPr id="91" name="Google Shape;91;p59"/>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strike="noStrike">
              <a:solidFill>
                <a:schemeClr val="lt1"/>
              </a:solidFill>
              <a:latin typeface="Calibri"/>
              <a:ea typeface="Calibri"/>
              <a:cs typeface="Calibri"/>
              <a:sym typeface="Calibri"/>
            </a:endParaRPr>
          </a:p>
        </p:txBody>
      </p:sp>
      <p:sp>
        <p:nvSpPr>
          <p:cNvPr id="92" name="Google Shape;92;p59"/>
          <p:cNvSpPr>
            <a:spLocks noGrp="1"/>
          </p:cNvSpPr>
          <p:nvPr>
            <p:ph type="pic" idx="2"/>
          </p:nvPr>
        </p:nvSpPr>
        <p:spPr>
          <a:xfrm>
            <a:off x="1847850" y="2819400"/>
            <a:ext cx="8496300" cy="2800350"/>
          </a:xfrm>
          <a:prstGeom prst="rect">
            <a:avLst/>
          </a:prstGeom>
          <a:noFill/>
          <a:ln>
            <a:noFill/>
          </a:ln>
        </p:spPr>
      </p:sp>
      <p:sp>
        <p:nvSpPr>
          <p:cNvPr id="93" name="Google Shape;93;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94" name="Google Shape;94;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95" name="Google Shape;95;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04" name="Google Shape;10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05" name="Google Shape;10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6"/>
        <p:cNvGrpSpPr/>
        <p:nvPr/>
      </p:nvGrpSpPr>
      <p:grpSpPr>
        <a:xfrm>
          <a:off x="0" y="0"/>
          <a:ext cx="0" cy="0"/>
          <a:chOff x="0" y="0"/>
          <a:chExt cx="0" cy="0"/>
        </a:xfrm>
      </p:grpSpPr>
      <p:sp>
        <p:nvSpPr>
          <p:cNvPr id="107" name="Google Shape;107;p6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6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9" name="Google Shape;109;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10" name="Google Shape;110;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11" name="Google Shape;111;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2"/>
        <p:cNvGrpSpPr/>
        <p:nvPr/>
      </p:nvGrpSpPr>
      <p:grpSpPr>
        <a:xfrm>
          <a:off x="0" y="0"/>
          <a:ext cx="0" cy="0"/>
          <a:chOff x="0" y="0"/>
          <a:chExt cx="0" cy="0"/>
        </a:xfrm>
      </p:grpSpPr>
      <p:sp>
        <p:nvSpPr>
          <p:cNvPr id="113" name="Google Shape;113;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16" name="Google Shape;11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17" name="Google Shape;11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8"/>
        <p:cNvGrpSpPr/>
        <p:nvPr/>
      </p:nvGrpSpPr>
      <p:grpSpPr>
        <a:xfrm>
          <a:off x="0" y="0"/>
          <a:ext cx="0" cy="0"/>
          <a:chOff x="0" y="0"/>
          <a:chExt cx="0" cy="0"/>
        </a:xfrm>
      </p:grpSpPr>
      <p:sp>
        <p:nvSpPr>
          <p:cNvPr id="119" name="Google Shape;119;p6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6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1" name="Google Shape;12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22" name="Google Shape;12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23" name="Google Shape;12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4"/>
        <p:cNvGrpSpPr/>
        <p:nvPr/>
      </p:nvGrpSpPr>
      <p:grpSpPr>
        <a:xfrm>
          <a:off x="0" y="0"/>
          <a:ext cx="0" cy="0"/>
          <a:chOff x="0" y="0"/>
          <a:chExt cx="0" cy="0"/>
        </a:xfrm>
      </p:grpSpPr>
      <p:sp>
        <p:nvSpPr>
          <p:cNvPr id="125" name="Google Shape;125;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6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29" name="Google Shape;129;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30" name="Google Shape;130;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1"/>
        <p:cNvGrpSpPr/>
        <p:nvPr/>
      </p:nvGrpSpPr>
      <p:grpSpPr>
        <a:xfrm>
          <a:off x="0" y="0"/>
          <a:ext cx="0" cy="0"/>
          <a:chOff x="0" y="0"/>
          <a:chExt cx="0" cy="0"/>
        </a:xfrm>
      </p:grpSpPr>
      <p:sp>
        <p:nvSpPr>
          <p:cNvPr id="132" name="Google Shape;132;p6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6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4" name="Google Shape;134;p6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6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6" name="Google Shape;136;p6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38" name="Google Shape;138;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39" name="Google Shape;139;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1"/>
        <p:cNvGrpSpPr/>
        <p:nvPr/>
      </p:nvGrpSpPr>
      <p:grpSpPr>
        <a:xfrm>
          <a:off x="0" y="0"/>
          <a:ext cx="0" cy="0"/>
          <a:chOff x="0" y="0"/>
          <a:chExt cx="0" cy="0"/>
        </a:xfrm>
      </p:grpSpPr>
      <p:sp>
        <p:nvSpPr>
          <p:cNvPr id="22" name="Google Shape;2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3" name="Google Shape;2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4" name="Google Shape;2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0"/>
        <p:cNvGrpSpPr/>
        <p:nvPr/>
      </p:nvGrpSpPr>
      <p:grpSpPr>
        <a:xfrm>
          <a:off x="0" y="0"/>
          <a:ext cx="0" cy="0"/>
          <a:chOff x="0" y="0"/>
          <a:chExt cx="0" cy="0"/>
        </a:xfrm>
      </p:grpSpPr>
      <p:sp>
        <p:nvSpPr>
          <p:cNvPr id="141" name="Google Shape;141;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43" name="Google Shape;143;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44" name="Google Shape;144;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5"/>
        <p:cNvGrpSpPr/>
        <p:nvPr/>
      </p:nvGrpSpPr>
      <p:grpSpPr>
        <a:xfrm>
          <a:off x="0" y="0"/>
          <a:ext cx="0" cy="0"/>
          <a:chOff x="0" y="0"/>
          <a:chExt cx="0" cy="0"/>
        </a:xfrm>
      </p:grpSpPr>
      <p:sp>
        <p:nvSpPr>
          <p:cNvPr id="146" name="Google Shape;146;p6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6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8" name="Google Shape;148;p6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9" name="Google Shape;149;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50" name="Google Shape;150;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51" name="Google Shape;151;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2"/>
        <p:cNvGrpSpPr/>
        <p:nvPr/>
      </p:nvGrpSpPr>
      <p:grpSpPr>
        <a:xfrm>
          <a:off x="0" y="0"/>
          <a:ext cx="0" cy="0"/>
          <a:chOff x="0" y="0"/>
          <a:chExt cx="0" cy="0"/>
        </a:xfrm>
      </p:grpSpPr>
      <p:sp>
        <p:nvSpPr>
          <p:cNvPr id="153" name="Google Shape;153;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67"/>
          <p:cNvSpPr>
            <a:spLocks noGrp="1"/>
          </p:cNvSpPr>
          <p:nvPr>
            <p:ph type="pic" idx="2"/>
          </p:nvPr>
        </p:nvSpPr>
        <p:spPr>
          <a:xfrm>
            <a:off x="5183188" y="987425"/>
            <a:ext cx="6172200" cy="4873625"/>
          </a:xfrm>
          <a:prstGeom prst="rect">
            <a:avLst/>
          </a:prstGeom>
          <a:noFill/>
          <a:ln>
            <a:noFill/>
          </a:ln>
        </p:spPr>
      </p:sp>
      <p:sp>
        <p:nvSpPr>
          <p:cNvPr id="155" name="Google Shape;155;p6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57" name="Google Shape;157;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58" name="Google Shape;158;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9"/>
        <p:cNvGrpSpPr/>
        <p:nvPr/>
      </p:nvGrpSpPr>
      <p:grpSpPr>
        <a:xfrm>
          <a:off x="0" y="0"/>
          <a:ext cx="0" cy="0"/>
          <a:chOff x="0" y="0"/>
          <a:chExt cx="0" cy="0"/>
        </a:xfrm>
      </p:grpSpPr>
      <p:sp>
        <p:nvSpPr>
          <p:cNvPr id="160" name="Google Shape;160;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6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63" name="Google Shape;163;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64" name="Google Shape;164;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5"/>
        <p:cNvGrpSpPr/>
        <p:nvPr/>
      </p:nvGrpSpPr>
      <p:grpSpPr>
        <a:xfrm>
          <a:off x="0" y="0"/>
          <a:ext cx="0" cy="0"/>
          <a:chOff x="0" y="0"/>
          <a:chExt cx="0" cy="0"/>
        </a:xfrm>
      </p:grpSpPr>
      <p:sp>
        <p:nvSpPr>
          <p:cNvPr id="166" name="Google Shape;166;p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69" name="Google Shape;169;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70" name="Google Shape;170;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17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72"/>
          <p:cNvSpPr/>
          <p:nvPr/>
        </p:nvSpPr>
        <p:spPr>
          <a:xfrm>
            <a:off x="4037013" y="0"/>
            <a:ext cx="4129088" cy="603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75" name="Google Shape;175;p72"/>
          <p:cNvSpPr/>
          <p:nvPr/>
        </p:nvSpPr>
        <p:spPr>
          <a:xfrm>
            <a:off x="0" y="6753225"/>
            <a:ext cx="12192000" cy="1111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76" name="Google Shape;176;p72"/>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177" name="Google Shape;177;p72"/>
          <p:cNvSpPr txBox="1">
            <a:spLocks noGrp="1"/>
          </p:cNvSpPr>
          <p:nvPr>
            <p:ph type="body" idx="2"/>
          </p:nvPr>
        </p:nvSpPr>
        <p:spPr>
          <a:xfrm>
            <a:off x="0" y="932723"/>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chemeClr val="dk1"/>
              </a:buClr>
              <a:buSzPts val="1865"/>
              <a:buFont typeface="Arial"/>
              <a:buNone/>
              <a:defRPr sz="1865" b="0" i="0" u="none" strike="noStrike" cap="none">
                <a:solidFill>
                  <a:schemeClr val="dk1"/>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Basic Layout">
  <p:cSld name="1_Basic Layout">
    <p:bg>
      <p:bgPr>
        <a:solidFill>
          <a:schemeClr val="lt1"/>
        </a:solidFill>
        <a:effectLst/>
      </p:bgPr>
    </p:bg>
    <p:spTree>
      <p:nvGrpSpPr>
        <p:cNvPr id="1" name="Shape 178"/>
        <p:cNvGrpSpPr/>
        <p:nvPr/>
      </p:nvGrpSpPr>
      <p:grpSpPr>
        <a:xfrm>
          <a:off x="0" y="0"/>
          <a:ext cx="0" cy="0"/>
          <a:chOff x="0" y="0"/>
          <a:chExt cx="0" cy="0"/>
        </a:xfrm>
      </p:grpSpPr>
      <p:sp>
        <p:nvSpPr>
          <p:cNvPr id="179" name="Google Shape;179;p73"/>
          <p:cNvSpPr/>
          <p:nvPr/>
        </p:nvSpPr>
        <p:spPr>
          <a:xfrm>
            <a:off x="4037013" y="0"/>
            <a:ext cx="4129088" cy="603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80" name="Google Shape;180;p73"/>
          <p:cNvSpPr/>
          <p:nvPr/>
        </p:nvSpPr>
        <p:spPr>
          <a:xfrm>
            <a:off x="0" y="6753225"/>
            <a:ext cx="12192000" cy="1111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81" name="Google Shape;181;p73"/>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182" name="Google Shape;182;p73"/>
          <p:cNvSpPr txBox="1">
            <a:spLocks noGrp="1"/>
          </p:cNvSpPr>
          <p:nvPr>
            <p:ph type="body" idx="2"/>
          </p:nvPr>
        </p:nvSpPr>
        <p:spPr>
          <a:xfrm>
            <a:off x="0" y="932723"/>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5"/>
              <a:buFont typeface="Arial"/>
              <a:buNone/>
              <a:defRPr sz="1865"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Basic Layout">
  <p:cSld name="2_Basic Layout">
    <p:bg>
      <p:bgPr>
        <a:solidFill>
          <a:schemeClr val="lt1"/>
        </a:solidFill>
        <a:effectLst/>
      </p:bgPr>
    </p:bg>
    <p:spTree>
      <p:nvGrpSpPr>
        <p:cNvPr id="1" name="Shape 183"/>
        <p:cNvGrpSpPr/>
        <p:nvPr/>
      </p:nvGrpSpPr>
      <p:grpSpPr>
        <a:xfrm>
          <a:off x="0" y="0"/>
          <a:ext cx="0" cy="0"/>
          <a:chOff x="0" y="0"/>
          <a:chExt cx="0" cy="0"/>
        </a:xfrm>
      </p:grpSpPr>
      <p:sp>
        <p:nvSpPr>
          <p:cNvPr id="184" name="Google Shape;184;p74"/>
          <p:cNvSpPr/>
          <p:nvPr/>
        </p:nvSpPr>
        <p:spPr>
          <a:xfrm>
            <a:off x="0" y="0"/>
            <a:ext cx="2543175" cy="68643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85" name="Google Shape;185;p74"/>
          <p:cNvSpPr txBox="1">
            <a:spLocks noGrp="1"/>
          </p:cNvSpPr>
          <p:nvPr>
            <p:ph type="body" idx="1"/>
          </p:nvPr>
        </p:nvSpPr>
        <p:spPr>
          <a:xfrm>
            <a:off x="2735627" y="164638"/>
            <a:ext cx="9456373" cy="768085"/>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186" name="Google Shape;186;p74"/>
          <p:cNvSpPr txBox="1">
            <a:spLocks noGrp="1"/>
          </p:cNvSpPr>
          <p:nvPr>
            <p:ph type="body" idx="2"/>
          </p:nvPr>
        </p:nvSpPr>
        <p:spPr>
          <a:xfrm>
            <a:off x="2735627" y="932723"/>
            <a:ext cx="9456373" cy="384043"/>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373"/>
              </a:spcBef>
              <a:spcAft>
                <a:spcPts val="0"/>
              </a:spcAft>
              <a:buClr>
                <a:srgbClr val="3F3F3F"/>
              </a:buClr>
              <a:buSzPts val="1865"/>
              <a:buFont typeface="Arial"/>
              <a:buNone/>
              <a:defRPr sz="1865"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spTree>
      <p:nvGrpSpPr>
        <p:cNvPr id="1" name="Shape 187"/>
        <p:cNvGrpSpPr/>
        <p:nvPr/>
      </p:nvGrpSpPr>
      <p:grpSpPr>
        <a:xfrm>
          <a:off x="0" y="0"/>
          <a:ext cx="0" cy="0"/>
          <a:chOff x="0" y="0"/>
          <a:chExt cx="0" cy="0"/>
        </a:xfrm>
      </p:grpSpPr>
      <p:sp>
        <p:nvSpPr>
          <p:cNvPr id="188" name="Google Shape;188;p75"/>
          <p:cNvSpPr/>
          <p:nvPr/>
        </p:nvSpPr>
        <p:spPr>
          <a:xfrm>
            <a:off x="0" y="2276475"/>
            <a:ext cx="12192000" cy="2400300"/>
          </a:xfrm>
          <a:prstGeom prst="rect">
            <a:avLst/>
          </a:prstGeom>
          <a:solidFill>
            <a:schemeClr val="accent1"/>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89" name="Google Shape;189;p75"/>
          <p:cNvSpPr/>
          <p:nvPr/>
        </p:nvSpPr>
        <p:spPr>
          <a:xfrm rot="10800000">
            <a:off x="1582738" y="4676775"/>
            <a:ext cx="384175" cy="331788"/>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90" name="Google Shape;190;p75"/>
          <p:cNvSpPr/>
          <p:nvPr/>
        </p:nvSpPr>
        <p:spPr>
          <a:xfrm rot="10800000">
            <a:off x="4464050" y="4676775"/>
            <a:ext cx="384175" cy="331788"/>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91" name="Google Shape;191;p75"/>
          <p:cNvSpPr/>
          <p:nvPr/>
        </p:nvSpPr>
        <p:spPr>
          <a:xfrm rot="10800000">
            <a:off x="7343775" y="4676775"/>
            <a:ext cx="384175" cy="331788"/>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92" name="Google Shape;192;p75"/>
          <p:cNvSpPr/>
          <p:nvPr/>
        </p:nvSpPr>
        <p:spPr>
          <a:xfrm rot="10800000">
            <a:off x="10225088" y="4676775"/>
            <a:ext cx="382588" cy="331788"/>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93" name="Google Shape;193;p75"/>
          <p:cNvSpPr/>
          <p:nvPr/>
        </p:nvSpPr>
        <p:spPr>
          <a:xfrm>
            <a:off x="4037013" y="0"/>
            <a:ext cx="4129088" cy="603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94" name="Google Shape;194;p75"/>
          <p:cNvSpPr/>
          <p:nvPr/>
        </p:nvSpPr>
        <p:spPr>
          <a:xfrm>
            <a:off x="0" y="6753225"/>
            <a:ext cx="12192000" cy="1111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195" name="Google Shape;195;p75"/>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196" name="Google Shape;196;p75"/>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5"/>
              <a:buFont typeface="Arial"/>
              <a:buNone/>
              <a:defRPr sz="1865"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197" name="Google Shape;197;p75"/>
          <p:cNvSpPr>
            <a:spLocks noGrp="1"/>
          </p:cNvSpPr>
          <p:nvPr>
            <p:ph type="pic" idx="3"/>
          </p:nvPr>
        </p:nvSpPr>
        <p:spPr>
          <a:xfrm>
            <a:off x="815413" y="2517005"/>
            <a:ext cx="1920000" cy="1920000"/>
          </a:xfrm>
          <a:prstGeom prst="ellipse">
            <a:avLst/>
          </a:prstGeom>
          <a:solidFill>
            <a:srgbClr val="F2F2F2"/>
          </a:solidFill>
          <a:ln>
            <a:noFill/>
          </a:ln>
        </p:spPr>
      </p:sp>
      <p:sp>
        <p:nvSpPr>
          <p:cNvPr id="198" name="Google Shape;198;p75"/>
          <p:cNvSpPr>
            <a:spLocks noGrp="1"/>
          </p:cNvSpPr>
          <p:nvPr>
            <p:ph type="pic" idx="4"/>
          </p:nvPr>
        </p:nvSpPr>
        <p:spPr>
          <a:xfrm>
            <a:off x="3695732" y="2517005"/>
            <a:ext cx="1920000" cy="1920000"/>
          </a:xfrm>
          <a:prstGeom prst="ellipse">
            <a:avLst/>
          </a:prstGeom>
          <a:solidFill>
            <a:srgbClr val="F2F2F2"/>
          </a:solidFill>
          <a:ln>
            <a:noFill/>
          </a:ln>
        </p:spPr>
      </p:sp>
      <p:sp>
        <p:nvSpPr>
          <p:cNvPr id="199" name="Google Shape;199;p75"/>
          <p:cNvSpPr>
            <a:spLocks noGrp="1"/>
          </p:cNvSpPr>
          <p:nvPr>
            <p:ph type="pic" idx="5"/>
          </p:nvPr>
        </p:nvSpPr>
        <p:spPr>
          <a:xfrm>
            <a:off x="6576051" y="2517005"/>
            <a:ext cx="1920000" cy="1920000"/>
          </a:xfrm>
          <a:prstGeom prst="ellipse">
            <a:avLst/>
          </a:prstGeom>
          <a:solidFill>
            <a:srgbClr val="F2F2F2"/>
          </a:solidFill>
          <a:ln>
            <a:noFill/>
          </a:ln>
        </p:spPr>
      </p:sp>
      <p:sp>
        <p:nvSpPr>
          <p:cNvPr id="200" name="Google Shape;200;p75"/>
          <p:cNvSpPr>
            <a:spLocks noGrp="1"/>
          </p:cNvSpPr>
          <p:nvPr>
            <p:ph type="pic" idx="6"/>
          </p:nvPr>
        </p:nvSpPr>
        <p:spPr>
          <a:xfrm>
            <a:off x="9456369" y="2517005"/>
            <a:ext cx="1920000" cy="1920000"/>
          </a:xfrm>
          <a:prstGeom prst="ellipse">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4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9" name="Google Shape;2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30" name="Google Shape;3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spTree>
      <p:nvGrpSpPr>
        <p:cNvPr id="1" name="Shape 201"/>
        <p:cNvGrpSpPr/>
        <p:nvPr/>
      </p:nvGrpSpPr>
      <p:grpSpPr>
        <a:xfrm>
          <a:off x="0" y="0"/>
          <a:ext cx="0" cy="0"/>
          <a:chOff x="0" y="0"/>
          <a:chExt cx="0" cy="0"/>
        </a:xfrm>
      </p:grpSpPr>
      <p:sp>
        <p:nvSpPr>
          <p:cNvPr id="202" name="Google Shape;202;p76"/>
          <p:cNvSpPr/>
          <p:nvPr/>
        </p:nvSpPr>
        <p:spPr>
          <a:xfrm>
            <a:off x="5232400" y="2276475"/>
            <a:ext cx="5711825" cy="3937000"/>
          </a:xfrm>
          <a:prstGeom prst="rect">
            <a:avLst/>
          </a:prstGeom>
          <a:solidFill>
            <a:srgbClr val="F2F2F2"/>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3F3F3F"/>
              </a:solidFill>
              <a:latin typeface="Calibri"/>
              <a:ea typeface="Calibri"/>
              <a:cs typeface="Calibri"/>
              <a:sym typeface="Calibri"/>
            </a:endParaRPr>
          </a:p>
        </p:txBody>
      </p:sp>
      <p:sp>
        <p:nvSpPr>
          <p:cNvPr id="203" name="Google Shape;203;p76"/>
          <p:cNvSpPr>
            <a:spLocks noGrp="1"/>
          </p:cNvSpPr>
          <p:nvPr>
            <p:ph type="pic" idx="2"/>
          </p:nvPr>
        </p:nvSpPr>
        <p:spPr>
          <a:xfrm>
            <a:off x="1103445" y="1412776"/>
            <a:ext cx="4560000" cy="3696000"/>
          </a:xfrm>
          <a:prstGeom prst="rect">
            <a:avLst/>
          </a:prstGeom>
          <a:solidFill>
            <a:srgbClr val="F2F2F2"/>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Images and Contents Layout">
  <p:cSld name="2_Images and Contents Layout">
    <p:spTree>
      <p:nvGrpSpPr>
        <p:cNvPr id="1" name="Shape 204"/>
        <p:cNvGrpSpPr/>
        <p:nvPr/>
      </p:nvGrpSpPr>
      <p:grpSpPr>
        <a:xfrm>
          <a:off x="0" y="0"/>
          <a:ext cx="0" cy="0"/>
          <a:chOff x="0" y="0"/>
          <a:chExt cx="0" cy="0"/>
        </a:xfrm>
      </p:grpSpPr>
      <p:sp>
        <p:nvSpPr>
          <p:cNvPr id="205" name="Google Shape;205;p77"/>
          <p:cNvSpPr>
            <a:spLocks noGrp="1"/>
          </p:cNvSpPr>
          <p:nvPr>
            <p:ph type="pic" idx="2"/>
          </p:nvPr>
        </p:nvSpPr>
        <p:spPr>
          <a:xfrm>
            <a:off x="0" y="990600"/>
            <a:ext cx="3887755" cy="5867400"/>
          </a:xfrm>
          <a:prstGeom prst="rect">
            <a:avLst/>
          </a:prstGeom>
          <a:solidFill>
            <a:srgbClr val="F2F2F2"/>
          </a:solidFill>
          <a:ln>
            <a:noFill/>
          </a:ln>
        </p:spPr>
      </p:sp>
      <p:sp>
        <p:nvSpPr>
          <p:cNvPr id="206" name="Google Shape;206;p77"/>
          <p:cNvSpPr>
            <a:spLocks noGrp="1"/>
          </p:cNvSpPr>
          <p:nvPr>
            <p:ph type="pic" idx="3"/>
          </p:nvPr>
        </p:nvSpPr>
        <p:spPr>
          <a:xfrm>
            <a:off x="4079776" y="0"/>
            <a:ext cx="8112224" cy="3621021"/>
          </a:xfrm>
          <a:prstGeom prst="rect">
            <a:avLst/>
          </a:prstGeom>
          <a:solidFill>
            <a:srgbClr val="F2F2F2"/>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Images and Contents Layout">
  <p:cSld name="3_Images and Contents Layout">
    <p:spTree>
      <p:nvGrpSpPr>
        <p:cNvPr id="1" name="Shape 207"/>
        <p:cNvGrpSpPr/>
        <p:nvPr/>
      </p:nvGrpSpPr>
      <p:grpSpPr>
        <a:xfrm>
          <a:off x="0" y="0"/>
          <a:ext cx="0" cy="0"/>
          <a:chOff x="0" y="0"/>
          <a:chExt cx="0" cy="0"/>
        </a:xfrm>
      </p:grpSpPr>
      <p:sp>
        <p:nvSpPr>
          <p:cNvPr id="208" name="Google Shape;208;p78"/>
          <p:cNvSpPr>
            <a:spLocks noGrp="1"/>
          </p:cNvSpPr>
          <p:nvPr>
            <p:ph type="pic" idx="2"/>
          </p:nvPr>
        </p:nvSpPr>
        <p:spPr>
          <a:xfrm>
            <a:off x="0" y="1013496"/>
            <a:ext cx="3887755" cy="3567632"/>
          </a:xfrm>
          <a:prstGeom prst="rect">
            <a:avLst/>
          </a:prstGeom>
          <a:solidFill>
            <a:srgbClr val="F2F2F2"/>
          </a:solidFill>
          <a:ln>
            <a:noFill/>
          </a:ln>
        </p:spPr>
      </p:sp>
      <p:sp>
        <p:nvSpPr>
          <p:cNvPr id="209" name="Google Shape;209;p78"/>
          <p:cNvSpPr>
            <a:spLocks noGrp="1"/>
          </p:cNvSpPr>
          <p:nvPr>
            <p:ph type="pic" idx="3"/>
          </p:nvPr>
        </p:nvSpPr>
        <p:spPr>
          <a:xfrm>
            <a:off x="8304245" y="0"/>
            <a:ext cx="3887755" cy="4581128"/>
          </a:xfrm>
          <a:prstGeom prst="rect">
            <a:avLst/>
          </a:prstGeom>
          <a:solidFill>
            <a:srgbClr val="F2F2F2"/>
          </a:solidFill>
          <a:ln>
            <a:noFill/>
          </a:ln>
        </p:spPr>
      </p:sp>
      <p:sp>
        <p:nvSpPr>
          <p:cNvPr id="210" name="Google Shape;210;p78"/>
          <p:cNvSpPr>
            <a:spLocks noGrp="1"/>
          </p:cNvSpPr>
          <p:nvPr>
            <p:ph type="pic" idx="4"/>
          </p:nvPr>
        </p:nvSpPr>
        <p:spPr>
          <a:xfrm>
            <a:off x="0" y="4773149"/>
            <a:ext cx="6096000" cy="2084851"/>
          </a:xfrm>
          <a:prstGeom prst="rect">
            <a:avLst/>
          </a:prstGeom>
          <a:solidFill>
            <a:srgbClr val="F2F2F2"/>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spTree>
      <p:nvGrpSpPr>
        <p:cNvPr id="1" name="Shape 211"/>
        <p:cNvGrpSpPr/>
        <p:nvPr/>
      </p:nvGrpSpPr>
      <p:grpSpPr>
        <a:xfrm>
          <a:off x="0" y="0"/>
          <a:ext cx="0" cy="0"/>
          <a:chOff x="0" y="0"/>
          <a:chExt cx="0" cy="0"/>
        </a:xfrm>
      </p:grpSpPr>
      <p:sp>
        <p:nvSpPr>
          <p:cNvPr id="212" name="Google Shape;212;p79"/>
          <p:cNvSpPr/>
          <p:nvPr/>
        </p:nvSpPr>
        <p:spPr>
          <a:xfrm>
            <a:off x="595313" y="4102100"/>
            <a:ext cx="2400300" cy="2303463"/>
          </a:xfrm>
          <a:prstGeom prst="rect">
            <a:avLst/>
          </a:prstGeom>
          <a:solidFill>
            <a:schemeClr val="accent2"/>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strike="noStrike">
              <a:solidFill>
                <a:srgbClr val="3F3F3F"/>
              </a:solidFill>
              <a:latin typeface="Calibri"/>
              <a:ea typeface="Calibri"/>
              <a:cs typeface="Calibri"/>
              <a:sym typeface="Calibri"/>
            </a:endParaRPr>
          </a:p>
        </p:txBody>
      </p:sp>
      <p:sp>
        <p:nvSpPr>
          <p:cNvPr id="213" name="Google Shape;213;p79"/>
          <p:cNvSpPr/>
          <p:nvPr/>
        </p:nvSpPr>
        <p:spPr>
          <a:xfrm>
            <a:off x="9196388" y="1700213"/>
            <a:ext cx="2400300" cy="2305050"/>
          </a:xfrm>
          <a:prstGeom prst="rect">
            <a:avLst/>
          </a:prstGeom>
          <a:solidFill>
            <a:schemeClr val="accent3"/>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strike="noStrike">
              <a:solidFill>
                <a:srgbClr val="3F3F3F"/>
              </a:solidFill>
              <a:latin typeface="Calibri"/>
              <a:ea typeface="Calibri"/>
              <a:cs typeface="Calibri"/>
              <a:sym typeface="Calibri"/>
            </a:endParaRPr>
          </a:p>
        </p:txBody>
      </p:sp>
      <p:sp>
        <p:nvSpPr>
          <p:cNvPr id="214" name="Google Shape;214;p79"/>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215" name="Google Shape;215;p79"/>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5"/>
              <a:buFont typeface="Arial"/>
              <a:buNone/>
              <a:defRPr sz="1865"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216" name="Google Shape;216;p79"/>
          <p:cNvSpPr>
            <a:spLocks noGrp="1"/>
          </p:cNvSpPr>
          <p:nvPr>
            <p:ph type="pic" idx="3"/>
          </p:nvPr>
        </p:nvSpPr>
        <p:spPr>
          <a:xfrm>
            <a:off x="595027" y="1700808"/>
            <a:ext cx="2400000" cy="2304000"/>
          </a:xfrm>
          <a:prstGeom prst="rect">
            <a:avLst/>
          </a:prstGeom>
          <a:solidFill>
            <a:srgbClr val="F2F2F2"/>
          </a:solidFill>
          <a:ln>
            <a:noFill/>
          </a:ln>
        </p:spPr>
      </p:sp>
      <p:sp>
        <p:nvSpPr>
          <p:cNvPr id="217" name="Google Shape;217;p79"/>
          <p:cNvSpPr>
            <a:spLocks noGrp="1"/>
          </p:cNvSpPr>
          <p:nvPr>
            <p:ph type="pic" idx="4"/>
          </p:nvPr>
        </p:nvSpPr>
        <p:spPr>
          <a:xfrm>
            <a:off x="9196973" y="4101331"/>
            <a:ext cx="2400000" cy="2304000"/>
          </a:xfrm>
          <a:prstGeom prst="rect">
            <a:avLst/>
          </a:prstGeom>
          <a:solidFill>
            <a:srgbClr val="F2F2F2"/>
          </a:solidFill>
          <a:ln>
            <a:noFill/>
          </a:ln>
        </p:spPr>
      </p:sp>
      <p:sp>
        <p:nvSpPr>
          <p:cNvPr id="218" name="Google Shape;218;p79"/>
          <p:cNvSpPr>
            <a:spLocks noGrp="1"/>
          </p:cNvSpPr>
          <p:nvPr>
            <p:ph type="pic" idx="5"/>
          </p:nvPr>
        </p:nvSpPr>
        <p:spPr>
          <a:xfrm>
            <a:off x="3119669" y="4101331"/>
            <a:ext cx="5952663" cy="2304000"/>
          </a:xfrm>
          <a:prstGeom prst="rect">
            <a:avLst/>
          </a:prstGeom>
          <a:solidFill>
            <a:srgbClr val="F2F2F2"/>
          </a:solidFill>
          <a:ln>
            <a:noFill/>
          </a:ln>
        </p:spPr>
      </p:sp>
      <p:sp>
        <p:nvSpPr>
          <p:cNvPr id="219" name="Google Shape;219;p79"/>
          <p:cNvSpPr>
            <a:spLocks noGrp="1"/>
          </p:cNvSpPr>
          <p:nvPr>
            <p:ph type="pic" idx="6"/>
          </p:nvPr>
        </p:nvSpPr>
        <p:spPr>
          <a:xfrm>
            <a:off x="3119669" y="1700808"/>
            <a:ext cx="5952663" cy="2304000"/>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_Images and Contents Layout">
  <p:cSld name="5_Images and Contents Layout">
    <p:spTree>
      <p:nvGrpSpPr>
        <p:cNvPr id="1" name="Shape 220"/>
        <p:cNvGrpSpPr/>
        <p:nvPr/>
      </p:nvGrpSpPr>
      <p:grpSpPr>
        <a:xfrm>
          <a:off x="0" y="0"/>
          <a:ext cx="0" cy="0"/>
          <a:chOff x="0" y="0"/>
          <a:chExt cx="0" cy="0"/>
        </a:xfrm>
      </p:grpSpPr>
      <p:sp>
        <p:nvSpPr>
          <p:cNvPr id="221" name="Google Shape;221;p80"/>
          <p:cNvSpPr>
            <a:spLocks noGrp="1"/>
          </p:cNvSpPr>
          <p:nvPr>
            <p:ph type="pic" idx="2"/>
          </p:nvPr>
        </p:nvSpPr>
        <p:spPr>
          <a:xfrm>
            <a:off x="709650" y="480055"/>
            <a:ext cx="4224469" cy="4197085"/>
          </a:xfrm>
          <a:prstGeom prst="rect">
            <a:avLst/>
          </a:prstGeom>
          <a:solidFill>
            <a:srgbClr val="F2F2F2"/>
          </a:solidFill>
          <a:ln>
            <a:noFill/>
          </a:ln>
        </p:spPr>
      </p:sp>
      <p:sp>
        <p:nvSpPr>
          <p:cNvPr id="222" name="Google Shape;222;p80"/>
          <p:cNvSpPr>
            <a:spLocks noGrp="1"/>
          </p:cNvSpPr>
          <p:nvPr>
            <p:ph type="pic" idx="3"/>
          </p:nvPr>
        </p:nvSpPr>
        <p:spPr>
          <a:xfrm>
            <a:off x="5126140" y="480056"/>
            <a:ext cx="6336704" cy="2296105"/>
          </a:xfrm>
          <a:prstGeom prst="rect">
            <a:avLst/>
          </a:prstGeom>
          <a:solidFill>
            <a:srgbClr val="F2F2F2"/>
          </a:solidFill>
          <a:ln>
            <a:noFill/>
          </a:ln>
        </p:spPr>
      </p:sp>
      <p:sp>
        <p:nvSpPr>
          <p:cNvPr id="223" name="Google Shape;223;p80"/>
          <p:cNvSpPr>
            <a:spLocks noGrp="1"/>
          </p:cNvSpPr>
          <p:nvPr>
            <p:ph type="pic" idx="4"/>
          </p:nvPr>
        </p:nvSpPr>
        <p:spPr>
          <a:xfrm>
            <a:off x="5126140" y="2948948"/>
            <a:ext cx="1968000" cy="1728192"/>
          </a:xfrm>
          <a:prstGeom prst="rect">
            <a:avLst/>
          </a:prstGeom>
          <a:solidFill>
            <a:srgbClr val="F2F2F2"/>
          </a:solidFill>
          <a:ln>
            <a:noFill/>
          </a:ln>
        </p:spPr>
      </p:sp>
      <p:sp>
        <p:nvSpPr>
          <p:cNvPr id="224" name="Google Shape;224;p80"/>
          <p:cNvSpPr>
            <a:spLocks noGrp="1"/>
          </p:cNvSpPr>
          <p:nvPr>
            <p:ph type="pic" idx="5"/>
          </p:nvPr>
        </p:nvSpPr>
        <p:spPr>
          <a:xfrm>
            <a:off x="7310492" y="2948948"/>
            <a:ext cx="1968000" cy="1728192"/>
          </a:xfrm>
          <a:prstGeom prst="rect">
            <a:avLst/>
          </a:prstGeom>
          <a:solidFill>
            <a:srgbClr val="F2F2F2"/>
          </a:solidFill>
          <a:ln>
            <a:noFill/>
          </a:ln>
        </p:spPr>
      </p:sp>
      <p:sp>
        <p:nvSpPr>
          <p:cNvPr id="225" name="Google Shape;225;p80"/>
          <p:cNvSpPr>
            <a:spLocks noGrp="1"/>
          </p:cNvSpPr>
          <p:nvPr>
            <p:ph type="pic" idx="6"/>
          </p:nvPr>
        </p:nvSpPr>
        <p:spPr>
          <a:xfrm>
            <a:off x="9494844" y="2948948"/>
            <a:ext cx="1968000" cy="1728192"/>
          </a:xfrm>
          <a:prstGeom prst="rect">
            <a:avLst/>
          </a:prstGeom>
          <a:solidFill>
            <a:srgbClr val="F2F2F2"/>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spTree>
      <p:nvGrpSpPr>
        <p:cNvPr id="1" name="Shape 226"/>
        <p:cNvGrpSpPr/>
        <p:nvPr/>
      </p:nvGrpSpPr>
      <p:grpSpPr>
        <a:xfrm>
          <a:off x="0" y="0"/>
          <a:ext cx="0" cy="0"/>
          <a:chOff x="0" y="0"/>
          <a:chExt cx="0" cy="0"/>
        </a:xfrm>
      </p:grpSpPr>
      <p:pic>
        <p:nvPicPr>
          <p:cNvPr id="227" name="Google Shape;227;p81"/>
          <p:cNvPicPr preferRelativeResize="0"/>
          <p:nvPr/>
        </p:nvPicPr>
        <p:blipFill rotWithShape="1">
          <a:blip r:embed="rId2">
            <a:alphaModFix/>
          </a:blip>
          <a:srcRect/>
          <a:stretch/>
        </p:blipFill>
        <p:spPr>
          <a:xfrm>
            <a:off x="4546600" y="2276475"/>
            <a:ext cx="7239000" cy="3967163"/>
          </a:xfrm>
          <a:prstGeom prst="rect">
            <a:avLst/>
          </a:prstGeom>
          <a:noFill/>
          <a:ln>
            <a:noFill/>
          </a:ln>
        </p:spPr>
      </p:pic>
      <p:sp>
        <p:nvSpPr>
          <p:cNvPr id="228" name="Google Shape;228;p81"/>
          <p:cNvSpPr/>
          <p:nvPr/>
        </p:nvSpPr>
        <p:spPr>
          <a:xfrm>
            <a:off x="4037013" y="0"/>
            <a:ext cx="4129088" cy="60325"/>
          </a:xfrm>
          <a:prstGeom prst="rect">
            <a:avLst/>
          </a:prstGeom>
          <a:solidFill>
            <a:srgbClr val="EB4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229" name="Google Shape;229;p81"/>
          <p:cNvSpPr/>
          <p:nvPr/>
        </p:nvSpPr>
        <p:spPr>
          <a:xfrm>
            <a:off x="0" y="6753225"/>
            <a:ext cx="12192000" cy="111125"/>
          </a:xfrm>
          <a:prstGeom prst="rect">
            <a:avLst/>
          </a:prstGeom>
          <a:solidFill>
            <a:srgbClr val="EB4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230" name="Google Shape;230;p81"/>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231" name="Google Shape;231;p81"/>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5"/>
              <a:buFont typeface="Arial"/>
              <a:buNone/>
              <a:defRPr sz="1865"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232" name="Google Shape;232;p81"/>
          <p:cNvSpPr>
            <a:spLocks noGrp="1"/>
          </p:cNvSpPr>
          <p:nvPr>
            <p:ph type="pic" idx="3"/>
          </p:nvPr>
        </p:nvSpPr>
        <p:spPr>
          <a:xfrm>
            <a:off x="5705875" y="2485912"/>
            <a:ext cx="4832891" cy="3124239"/>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_Images and Contents Layout">
  <p:cSld name="8_Images and Contents Layout">
    <p:spTree>
      <p:nvGrpSpPr>
        <p:cNvPr id="1" name="Shape 233"/>
        <p:cNvGrpSpPr/>
        <p:nvPr/>
      </p:nvGrpSpPr>
      <p:grpSpPr>
        <a:xfrm>
          <a:off x="0" y="0"/>
          <a:ext cx="0" cy="0"/>
          <a:chOff x="0" y="0"/>
          <a:chExt cx="0" cy="0"/>
        </a:xfrm>
      </p:grpSpPr>
      <p:pic>
        <p:nvPicPr>
          <p:cNvPr id="234" name="Google Shape;234;p82" descr="D:\Fullppt\005-PNG이미지\모니터.png"/>
          <p:cNvPicPr preferRelativeResize="0"/>
          <p:nvPr/>
        </p:nvPicPr>
        <p:blipFill rotWithShape="1">
          <a:blip r:embed="rId2">
            <a:alphaModFix/>
          </a:blip>
          <a:srcRect/>
          <a:stretch/>
        </p:blipFill>
        <p:spPr>
          <a:xfrm>
            <a:off x="776288" y="1816100"/>
            <a:ext cx="3360737" cy="3349625"/>
          </a:xfrm>
          <a:prstGeom prst="rect">
            <a:avLst/>
          </a:prstGeom>
          <a:noFill/>
          <a:ln>
            <a:noFill/>
          </a:ln>
        </p:spPr>
      </p:pic>
      <p:pic>
        <p:nvPicPr>
          <p:cNvPr id="235" name="Google Shape;235;p82" descr="D:\Fullppt\005-PNG이미지\모니터.png"/>
          <p:cNvPicPr preferRelativeResize="0"/>
          <p:nvPr/>
        </p:nvPicPr>
        <p:blipFill rotWithShape="1">
          <a:blip r:embed="rId2">
            <a:alphaModFix/>
          </a:blip>
          <a:srcRect/>
          <a:stretch/>
        </p:blipFill>
        <p:spPr>
          <a:xfrm>
            <a:off x="4406900" y="1816100"/>
            <a:ext cx="3360738" cy="3349625"/>
          </a:xfrm>
          <a:prstGeom prst="rect">
            <a:avLst/>
          </a:prstGeom>
          <a:noFill/>
          <a:ln>
            <a:noFill/>
          </a:ln>
        </p:spPr>
      </p:pic>
      <p:pic>
        <p:nvPicPr>
          <p:cNvPr id="236" name="Google Shape;236;p82" descr="D:\Fullppt\005-PNG이미지\모니터.png"/>
          <p:cNvPicPr preferRelativeResize="0"/>
          <p:nvPr/>
        </p:nvPicPr>
        <p:blipFill rotWithShape="1">
          <a:blip r:embed="rId2">
            <a:alphaModFix/>
          </a:blip>
          <a:srcRect/>
          <a:stretch/>
        </p:blipFill>
        <p:spPr>
          <a:xfrm>
            <a:off x="8037513" y="1816100"/>
            <a:ext cx="3360737" cy="3349625"/>
          </a:xfrm>
          <a:prstGeom prst="rect">
            <a:avLst/>
          </a:prstGeom>
          <a:noFill/>
          <a:ln>
            <a:noFill/>
          </a:ln>
        </p:spPr>
      </p:pic>
      <p:sp>
        <p:nvSpPr>
          <p:cNvPr id="237" name="Google Shape;237;p82"/>
          <p:cNvSpPr/>
          <p:nvPr/>
        </p:nvSpPr>
        <p:spPr>
          <a:xfrm>
            <a:off x="4037013" y="0"/>
            <a:ext cx="4129088" cy="603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238" name="Google Shape;238;p82"/>
          <p:cNvSpPr/>
          <p:nvPr/>
        </p:nvSpPr>
        <p:spPr>
          <a:xfrm>
            <a:off x="0" y="6753225"/>
            <a:ext cx="12192000" cy="1111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239" name="Google Shape;239;p82"/>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240" name="Google Shape;240;p82"/>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5"/>
              <a:buFont typeface="Arial"/>
              <a:buNone/>
              <a:defRPr sz="1865" b="0" i="0" u="none" strike="noStrike" cap="none">
                <a:solidFill>
                  <a:srgbClr val="3F3F3F"/>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
        <p:nvSpPr>
          <p:cNvPr id="241" name="Google Shape;241;p82"/>
          <p:cNvSpPr>
            <a:spLocks noGrp="1"/>
          </p:cNvSpPr>
          <p:nvPr>
            <p:ph type="pic" idx="3"/>
          </p:nvPr>
        </p:nvSpPr>
        <p:spPr>
          <a:xfrm>
            <a:off x="909901" y="1957962"/>
            <a:ext cx="3073864" cy="2080028"/>
          </a:xfrm>
          <a:prstGeom prst="rect">
            <a:avLst/>
          </a:prstGeom>
          <a:solidFill>
            <a:srgbClr val="F2F2F2"/>
          </a:solidFill>
          <a:ln>
            <a:noFill/>
          </a:ln>
        </p:spPr>
      </p:sp>
      <p:sp>
        <p:nvSpPr>
          <p:cNvPr id="242" name="Google Shape;242;p82"/>
          <p:cNvSpPr>
            <a:spLocks noGrp="1"/>
          </p:cNvSpPr>
          <p:nvPr>
            <p:ph type="pic" idx="4"/>
          </p:nvPr>
        </p:nvSpPr>
        <p:spPr>
          <a:xfrm>
            <a:off x="4539561" y="1957962"/>
            <a:ext cx="3073864" cy="2080028"/>
          </a:xfrm>
          <a:prstGeom prst="rect">
            <a:avLst/>
          </a:prstGeom>
          <a:solidFill>
            <a:srgbClr val="F2F2F2"/>
          </a:solidFill>
          <a:ln>
            <a:noFill/>
          </a:ln>
        </p:spPr>
      </p:sp>
      <p:sp>
        <p:nvSpPr>
          <p:cNvPr id="243" name="Google Shape;243;p82"/>
          <p:cNvSpPr>
            <a:spLocks noGrp="1"/>
          </p:cNvSpPr>
          <p:nvPr>
            <p:ph type="pic" idx="5"/>
          </p:nvPr>
        </p:nvSpPr>
        <p:spPr>
          <a:xfrm>
            <a:off x="8169221" y="1957962"/>
            <a:ext cx="3073864" cy="2080028"/>
          </a:xfrm>
          <a:prstGeom prst="rect">
            <a:avLst/>
          </a:prstGeom>
          <a:solidFill>
            <a:srgbClr val="F2F2F2"/>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Images and Contents Layout">
  <p:cSld name="9_Images and Contents Layout">
    <p:spTree>
      <p:nvGrpSpPr>
        <p:cNvPr id="1" name="Shape 244"/>
        <p:cNvGrpSpPr/>
        <p:nvPr/>
      </p:nvGrpSpPr>
      <p:grpSpPr>
        <a:xfrm>
          <a:off x="0" y="0"/>
          <a:ext cx="0" cy="0"/>
          <a:chOff x="0" y="0"/>
          <a:chExt cx="0" cy="0"/>
        </a:xfrm>
      </p:grpSpPr>
      <p:sp>
        <p:nvSpPr>
          <p:cNvPr id="245" name="Google Shape;245;p83"/>
          <p:cNvSpPr>
            <a:spLocks noGrp="1"/>
          </p:cNvSpPr>
          <p:nvPr>
            <p:ph type="pic" idx="2"/>
          </p:nvPr>
        </p:nvSpPr>
        <p:spPr>
          <a:xfrm>
            <a:off x="0" y="0"/>
            <a:ext cx="12192000" cy="4101075"/>
          </a:xfrm>
          <a:prstGeom prst="rect">
            <a:avLst/>
          </a:prstGeom>
          <a:solidFill>
            <a:srgbClr val="D8D8D8"/>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con sets layout">
  <p:cSld name="icon sets layout">
    <p:spTree>
      <p:nvGrpSpPr>
        <p:cNvPr id="1" name="Shape 246"/>
        <p:cNvGrpSpPr/>
        <p:nvPr/>
      </p:nvGrpSpPr>
      <p:grpSpPr>
        <a:xfrm>
          <a:off x="0" y="0"/>
          <a:ext cx="0" cy="0"/>
          <a:chOff x="0" y="0"/>
          <a:chExt cx="0" cy="0"/>
        </a:xfrm>
      </p:grpSpPr>
      <p:grpSp>
        <p:nvGrpSpPr>
          <p:cNvPr id="247" name="Google Shape;247;p84"/>
          <p:cNvGrpSpPr/>
          <p:nvPr/>
        </p:nvGrpSpPr>
        <p:grpSpPr>
          <a:xfrm>
            <a:off x="471488" y="1508125"/>
            <a:ext cx="3800475" cy="4865688"/>
            <a:chOff x="354008" y="1131589"/>
            <a:chExt cx="2849840" cy="3649171"/>
          </a:xfrm>
        </p:grpSpPr>
        <p:sp>
          <p:nvSpPr>
            <p:cNvPr id="248" name="Google Shape;248;p84"/>
            <p:cNvSpPr/>
            <p:nvPr/>
          </p:nvSpPr>
          <p:spPr>
            <a:xfrm>
              <a:off x="354008" y="1131589"/>
              <a:ext cx="2849840" cy="364917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249" name="Google Shape;249;p84"/>
            <p:cNvSpPr/>
            <p:nvPr/>
          </p:nvSpPr>
          <p:spPr>
            <a:xfrm>
              <a:off x="531932" y="1347500"/>
              <a:ext cx="108520" cy="3240473"/>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FFFFFF"/>
                </a:solidFill>
                <a:latin typeface="Calibri"/>
                <a:ea typeface="Calibri"/>
                <a:cs typeface="Calibri"/>
                <a:sym typeface="Calibri"/>
              </a:endParaRPr>
            </a:p>
          </p:txBody>
        </p:sp>
        <p:sp>
          <p:nvSpPr>
            <p:cNvPr id="250" name="Google Shape;250;p84"/>
            <p:cNvSpPr/>
            <p:nvPr/>
          </p:nvSpPr>
          <p:spPr>
            <a:xfrm rot="5400000">
              <a:off x="2592641" y="1238200"/>
              <a:ext cx="502331" cy="50233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strike="noStrike">
                <a:solidFill>
                  <a:srgbClr val="000000"/>
                </a:solidFill>
                <a:latin typeface="Calibri"/>
                <a:ea typeface="Calibri"/>
                <a:cs typeface="Calibri"/>
                <a:sym typeface="Calibri"/>
              </a:endParaRPr>
            </a:p>
          </p:txBody>
        </p:sp>
      </p:grpSp>
      <p:sp>
        <p:nvSpPr>
          <p:cNvPr id="251" name="Google Shape;251;p84"/>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L="914400" marR="0" lvl="1" indent="-465772" algn="l" rtl="0">
              <a:spcBef>
                <a:spcPts val="747"/>
              </a:spcBef>
              <a:spcAft>
                <a:spcPts val="0"/>
              </a:spcAft>
              <a:buClr>
                <a:schemeClr val="dk1"/>
              </a:buClr>
              <a:buSzPts val="3735"/>
              <a:buFont typeface="Arial"/>
              <a:buChar char="–"/>
              <a:defRPr sz="3734"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4pPr>
            <a:lvl5pPr marL="2286000" marR="0" lvl="4"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5pPr>
            <a:lvl6pPr marL="2743200" marR="0" lvl="5"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6pPr>
            <a:lvl7pPr marL="3200400" marR="0" lvl="6"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7pPr>
            <a:lvl8pPr marL="3657600" marR="0" lvl="7"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8pPr>
            <a:lvl9pPr marL="4114800" marR="0" lvl="8" indent="-397827" algn="l" rtl="0">
              <a:spcBef>
                <a:spcPts val="533"/>
              </a:spcBef>
              <a:spcAft>
                <a:spcPts val="0"/>
              </a:spcAft>
              <a:buClr>
                <a:schemeClr val="dk1"/>
              </a:buClr>
              <a:buSzPts val="2665"/>
              <a:buFont typeface="Arial"/>
              <a:buChar char="•"/>
              <a:defRPr sz="2665"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35" name="Google Shape;35;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36" name="Google Shape;36;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42" name="Google Shape;4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43" name="Google Shape;4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5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5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1" name="Google Shape;5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2" name="Google Shape;5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6" name="Google Shape;5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7" name="Google Shape;5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0" name="Google Shape;60;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1" name="Google Shape;61;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5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5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7" name="Google Shape;67;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8" name="Google Shape;6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trike="noStrike">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 name="Google Shape;98;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strike="noStrik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strike="noStrik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strike="noStrik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strike="noStrik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strike="noStrik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strike="noStrik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strike="noStrik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strike="noStrik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strike="noStrik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4.png"/><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
          <p:cNvSpPr/>
          <p:nvPr/>
        </p:nvSpPr>
        <p:spPr>
          <a:xfrm>
            <a:off x="301625" y="5902325"/>
            <a:ext cx="46038" cy="612775"/>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57" name="Google Shape;257;p1"/>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endParaRPr sz="1200" b="0" i="0" u="none" strike="noStrike" cap="none">
              <a:solidFill>
                <a:srgbClr val="888888"/>
              </a:solidFill>
              <a:latin typeface="Calibri"/>
              <a:ea typeface="Calibri"/>
              <a:cs typeface="Calibri"/>
              <a:sym typeface="Calibri"/>
            </a:endParaRPr>
          </a:p>
        </p:txBody>
      </p:sp>
      <p:sp>
        <p:nvSpPr>
          <p:cNvPr id="258" name="Google Shape;258;p1"/>
          <p:cNvSpPr/>
          <p:nvPr/>
        </p:nvSpPr>
        <p:spPr>
          <a:xfrm rot="10800000" flipH="1">
            <a:off x="9507538" y="5940425"/>
            <a:ext cx="1290638" cy="1157288"/>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aphicFrame>
        <p:nvGraphicFramePr>
          <p:cNvPr id="259" name="Google Shape;259;p1"/>
          <p:cNvGraphicFramePr/>
          <p:nvPr>
            <p:extLst>
              <p:ext uri="{D42A27DB-BD31-4B8C-83A1-F6EECF244321}">
                <p14:modId xmlns:p14="http://schemas.microsoft.com/office/powerpoint/2010/main" val="1189276806"/>
              </p:ext>
            </p:extLst>
          </p:nvPr>
        </p:nvGraphicFramePr>
        <p:xfrm>
          <a:off x="76200" y="3121025"/>
          <a:ext cx="3303588" cy="3148013"/>
        </p:xfrm>
        <a:graphic>
          <a:graphicData uri="http://schemas.openxmlformats.org/presentationml/2006/ole">
            <mc:AlternateContent xmlns:mc="http://schemas.openxmlformats.org/markup-compatibility/2006">
              <mc:Choice xmlns:v="urn:schemas-microsoft-com:vml" Requires="v">
                <p:oleObj spid="_x0000_s1036" r:id="rId4" imgW="3303588" imgH="3148013" progId="">
                  <p:embed/>
                </p:oleObj>
              </mc:Choice>
              <mc:Fallback>
                <p:oleObj r:id="rId4" imgW="3303588" imgH="3148013" progId="">
                  <p:embed/>
                  <p:pic>
                    <p:nvPicPr>
                      <p:cNvPr id="259" name="Google Shape;259;p1"/>
                      <p:cNvPicPr preferRelativeResize="0"/>
                      <p:nvPr/>
                    </p:nvPicPr>
                    <p:blipFill rotWithShape="1">
                      <a:blip r:embed="rId5">
                        <a:alphaModFix/>
                      </a:blip>
                      <a:srcRect/>
                      <a:stretch/>
                    </p:blipFill>
                    <p:spPr>
                      <a:xfrm>
                        <a:off x="76200" y="3121025"/>
                        <a:ext cx="3303588" cy="3148013"/>
                      </a:xfrm>
                      <a:prstGeom prst="rect">
                        <a:avLst/>
                      </a:prstGeom>
                      <a:noFill/>
                      <a:ln>
                        <a:noFill/>
                      </a:ln>
                    </p:spPr>
                  </p:pic>
                </p:oleObj>
              </mc:Fallback>
            </mc:AlternateContent>
          </a:graphicData>
        </a:graphic>
      </p:graphicFrame>
      <p:sp>
        <p:nvSpPr>
          <p:cNvPr id="260" name="Google Shape;260;p1"/>
          <p:cNvSpPr/>
          <p:nvPr/>
        </p:nvSpPr>
        <p:spPr>
          <a:xfrm flipH="1">
            <a:off x="7415407" y="4359058"/>
            <a:ext cx="3970751" cy="1543266"/>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FFFFFF"/>
              </a:solidFill>
              <a:latin typeface="Calibri"/>
              <a:ea typeface="Calibri"/>
              <a:cs typeface="Calibri"/>
              <a:sym typeface="Calibri"/>
            </a:endParaRPr>
          </a:p>
        </p:txBody>
      </p:sp>
      <p:sp>
        <p:nvSpPr>
          <p:cNvPr id="261" name="Google Shape;261;p1"/>
          <p:cNvSpPr/>
          <p:nvPr/>
        </p:nvSpPr>
        <p:spPr>
          <a:xfrm>
            <a:off x="2124075" y="2025650"/>
            <a:ext cx="6829425" cy="1581150"/>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62" name="Google Shape;262;p1"/>
          <p:cNvPicPr preferRelativeResize="0"/>
          <p:nvPr/>
        </p:nvPicPr>
        <p:blipFill rotWithShape="1">
          <a:blip r:embed="rId6">
            <a:alphaModFix/>
          </a:blip>
          <a:srcRect/>
          <a:stretch/>
        </p:blipFill>
        <p:spPr>
          <a:xfrm>
            <a:off x="12700" y="23813"/>
            <a:ext cx="3859213" cy="1538287"/>
          </a:xfrm>
          <a:prstGeom prst="rect">
            <a:avLst/>
          </a:prstGeom>
          <a:noFill/>
          <a:ln>
            <a:noFill/>
          </a:ln>
        </p:spPr>
      </p:pic>
      <p:sp>
        <p:nvSpPr>
          <p:cNvPr id="263" name="Google Shape;263;p1"/>
          <p:cNvSpPr/>
          <p:nvPr/>
        </p:nvSpPr>
        <p:spPr>
          <a:xfrm flipH="1">
            <a:off x="9829800" y="5334000"/>
            <a:ext cx="2366963" cy="1600200"/>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64" name="Google Shape;264;p1"/>
          <p:cNvSpPr txBox="1"/>
          <p:nvPr/>
        </p:nvSpPr>
        <p:spPr>
          <a:xfrm>
            <a:off x="6881813" y="6019800"/>
            <a:ext cx="4927600" cy="64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Arial"/>
              <a:buNone/>
            </a:pPr>
            <a:r>
              <a:rPr lang="en-US" sz="2000" b="1" i="0" u="none" strike="noStrike" cap="none">
                <a:solidFill>
                  <a:srgbClr val="595959"/>
                </a:solidFill>
                <a:latin typeface="Arial"/>
                <a:ea typeface="Arial"/>
                <a:cs typeface="Arial"/>
                <a:sym typeface="Arial"/>
              </a:rPr>
              <a:t>DISCOVER . </a:t>
            </a:r>
            <a:r>
              <a:rPr lang="en-US" sz="2000" b="1" i="0" u="none" strike="noStrike" cap="none">
                <a:solidFill>
                  <a:srgbClr val="C00000"/>
                </a:solidFill>
                <a:latin typeface="Arial"/>
                <a:ea typeface="Arial"/>
                <a:cs typeface="Arial"/>
                <a:sym typeface="Arial"/>
              </a:rPr>
              <a:t>LEARN</a:t>
            </a:r>
            <a:r>
              <a:rPr lang="en-US" sz="2000" b="1" i="0" u="none" strike="noStrike" cap="none">
                <a:solidFill>
                  <a:srgbClr val="595959"/>
                </a:solidFill>
                <a:latin typeface="Arial"/>
                <a:ea typeface="Arial"/>
                <a:cs typeface="Arial"/>
                <a:sym typeface="Arial"/>
              </a:rPr>
              <a:t> . EMPOWER</a:t>
            </a:r>
            <a:endParaRPr sz="1200" b="1">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Calibri"/>
              <a:buNone/>
            </a:pPr>
            <a:endParaRPr sz="1600" b="1">
              <a:solidFill>
                <a:schemeClr val="dk1"/>
              </a:solidFill>
              <a:latin typeface="Arial"/>
              <a:ea typeface="Arial"/>
              <a:cs typeface="Arial"/>
              <a:sym typeface="Arial"/>
            </a:endParaRPr>
          </a:p>
        </p:txBody>
      </p:sp>
      <p:sp>
        <p:nvSpPr>
          <p:cNvPr id="265" name="Google Shape;265;p1"/>
          <p:cNvSpPr/>
          <p:nvPr/>
        </p:nvSpPr>
        <p:spPr>
          <a:xfrm>
            <a:off x="6884988" y="6043613"/>
            <a:ext cx="46038" cy="369888"/>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strike="noStrike">
              <a:solidFill>
                <a:schemeClr val="lt1"/>
              </a:solidFill>
              <a:latin typeface="Calibri"/>
              <a:ea typeface="Calibri"/>
              <a:cs typeface="Calibri"/>
              <a:sym typeface="Calibri"/>
            </a:endParaRPr>
          </a:p>
        </p:txBody>
      </p:sp>
      <p:sp>
        <p:nvSpPr>
          <p:cNvPr id="266" name="Google Shape;266;p1"/>
          <p:cNvSpPr txBox="1"/>
          <p:nvPr/>
        </p:nvSpPr>
        <p:spPr>
          <a:xfrm>
            <a:off x="-40481" y="1922174"/>
            <a:ext cx="11158536" cy="2445757"/>
          </a:xfrm>
          <a:prstGeom prst="rect">
            <a:avLst/>
          </a:prstGeom>
          <a:noFill/>
          <a:ln>
            <a:noFill/>
          </a:ln>
        </p:spPr>
        <p:txBody>
          <a:bodyPr spcFirstLastPara="1" wrap="square" lIns="91425" tIns="45700" rIns="91425" bIns="45700" anchor="t" anchorCtr="0">
            <a:spAutoFit/>
          </a:bodyPr>
          <a:lstStyle/>
          <a:p>
            <a:pPr lvl="0" algn="ctr">
              <a:lnSpc>
                <a:spcPct val="90000"/>
              </a:lnSpc>
              <a:spcBef>
                <a:spcPts val="980"/>
              </a:spcBef>
              <a:buClr>
                <a:schemeClr val="dk1"/>
              </a:buClr>
              <a:buSzPts val="3200"/>
            </a:pPr>
            <a:r>
              <a:rPr lang="en-US" sz="3200" b="1" dirty="0">
                <a:effectLst>
                  <a:outerShdw blurRad="38100" dist="38100" dir="2700000" algn="tl">
                    <a:srgbClr val="000000">
                      <a:alpha val="43137"/>
                    </a:srgbClr>
                  </a:outerShdw>
                </a:effectLst>
              </a:rPr>
              <a:t>RESPONSIVE GROCERY </a:t>
            </a:r>
            <a:r>
              <a:rPr lang="en-US" sz="3200" b="1" dirty="0" smtClean="0">
                <a:effectLst>
                  <a:outerShdw blurRad="38100" dist="38100" dir="2700000" algn="tl">
                    <a:srgbClr val="000000">
                      <a:alpha val="43137"/>
                    </a:srgbClr>
                  </a:outerShdw>
                </a:effectLst>
              </a:rPr>
              <a:t>WEBSITE</a:t>
            </a:r>
          </a:p>
          <a:p>
            <a:pPr algn="ctr">
              <a:lnSpc>
                <a:spcPct val="90000"/>
              </a:lnSpc>
              <a:spcBef>
                <a:spcPts val="980"/>
              </a:spcBef>
              <a:buClr>
                <a:schemeClr val="dk1"/>
              </a:buClr>
              <a:buSzPts val="3200"/>
            </a:pPr>
            <a:r>
              <a:rPr lang="en-US" sz="2000" dirty="0"/>
              <a:t>FRESH AND ORGANIC PRODUCTS</a:t>
            </a:r>
            <a:endParaRPr lang="en-GB" sz="2000" dirty="0"/>
          </a:p>
          <a:p>
            <a:pPr lvl="0" algn="ctr">
              <a:lnSpc>
                <a:spcPct val="90000"/>
              </a:lnSpc>
              <a:spcBef>
                <a:spcPts val="980"/>
              </a:spcBef>
              <a:buClr>
                <a:schemeClr val="dk1"/>
              </a:buClr>
              <a:buSzPts val="3200"/>
            </a:pPr>
            <a:endParaRPr sz="2000" b="1" dirty="0">
              <a:solidFill>
                <a:srgbClr val="262626"/>
              </a:solidFill>
              <a:latin typeface="Times New Roman"/>
              <a:ea typeface="Times New Roman"/>
              <a:cs typeface="Times New Roman"/>
              <a:sym typeface="Times New Roman"/>
            </a:endParaRPr>
          </a:p>
          <a:p>
            <a:pPr marL="0" marR="0" lvl="0" indent="0" algn="ctr" rtl="0">
              <a:lnSpc>
                <a:spcPct val="90000"/>
              </a:lnSpc>
              <a:spcBef>
                <a:spcPts val="1120"/>
              </a:spcBef>
              <a:spcAft>
                <a:spcPts val="0"/>
              </a:spcAft>
              <a:buClr>
                <a:srgbClr val="262626"/>
              </a:buClr>
              <a:buSzPts val="3200"/>
              <a:buFont typeface="Times New Roman"/>
              <a:buNone/>
            </a:pPr>
            <a:r>
              <a:rPr lang="en-US" sz="3200" b="1" dirty="0" smtClean="0">
                <a:solidFill>
                  <a:srgbClr val="262626"/>
                </a:solidFill>
                <a:latin typeface="Times New Roman"/>
                <a:ea typeface="Times New Roman"/>
                <a:cs typeface="Times New Roman"/>
                <a:sym typeface="Times New Roman"/>
              </a:rPr>
              <a:t> </a:t>
            </a:r>
            <a:endParaRPr dirty="0"/>
          </a:p>
          <a:p>
            <a:pPr marL="0" marR="0" lvl="0" indent="0" algn="l" rtl="0">
              <a:lnSpc>
                <a:spcPct val="100000"/>
              </a:lnSpc>
              <a:spcBef>
                <a:spcPts val="1120"/>
              </a:spcBef>
              <a:spcAft>
                <a:spcPts val="0"/>
              </a:spcAft>
              <a:buClr>
                <a:schemeClr val="dk1"/>
              </a:buClr>
              <a:buSzPts val="1600"/>
              <a:buFont typeface="Calibri"/>
              <a:buNone/>
            </a:pPr>
            <a:endParaRPr sz="1600" dirty="0">
              <a:solidFill>
                <a:schemeClr val="dk1"/>
              </a:solidFill>
              <a:latin typeface="Raleway ExtraBold"/>
              <a:ea typeface="Raleway ExtraBold"/>
              <a:cs typeface="Raleway ExtraBold"/>
              <a:sym typeface="Raleway ExtraBold"/>
            </a:endParaRPr>
          </a:p>
        </p:txBody>
      </p:sp>
      <p:graphicFrame>
        <p:nvGraphicFramePr>
          <p:cNvPr id="15" name="Google Shape;259;p1"/>
          <p:cNvGraphicFramePr/>
          <p:nvPr>
            <p:extLst>
              <p:ext uri="{D42A27DB-BD31-4B8C-83A1-F6EECF244321}">
                <p14:modId xmlns:p14="http://schemas.microsoft.com/office/powerpoint/2010/main" val="2070702572"/>
              </p:ext>
            </p:extLst>
          </p:nvPr>
        </p:nvGraphicFramePr>
        <p:xfrm>
          <a:off x="32402" y="3080544"/>
          <a:ext cx="3303588" cy="3148013"/>
        </p:xfrm>
        <a:graphic>
          <a:graphicData uri="http://schemas.openxmlformats.org/presentationml/2006/ole">
            <mc:AlternateContent xmlns:mc="http://schemas.openxmlformats.org/markup-compatibility/2006">
              <mc:Choice xmlns:v="urn:schemas-microsoft-com:vml" Requires="v">
                <p:oleObj spid="_x0000_s1037" r:id="rId7" imgW="3303588" imgH="3148013" progId="">
                  <p:embed/>
                </p:oleObj>
              </mc:Choice>
              <mc:Fallback>
                <p:oleObj r:id="rId7" imgW="3303588" imgH="3148013" progId="">
                  <p:embed/>
                  <p:pic>
                    <p:nvPicPr>
                      <p:cNvPr id="0" name=""/>
                      <p:cNvPicPr preferRelativeResize="0"/>
                      <p:nvPr/>
                    </p:nvPicPr>
                    <p:blipFill rotWithShape="1">
                      <a:blip r:embed="rId5">
                        <a:alphaModFix/>
                      </a:blip>
                      <a:srcRect/>
                      <a:stretch/>
                    </p:blipFill>
                    <p:spPr>
                      <a:xfrm>
                        <a:off x="32402" y="3080544"/>
                        <a:ext cx="3303588" cy="3148013"/>
                      </a:xfrm>
                      <a:prstGeom prst="rect">
                        <a:avLst/>
                      </a:prstGeom>
                      <a:noFill/>
                      <a:ln>
                        <a:noFill/>
                      </a:ln>
                    </p:spPr>
                  </p:pic>
                </p:oleObj>
              </mc:Fallback>
            </mc:AlternateContent>
          </a:graphicData>
        </a:graphic>
      </p:graphicFrame>
      <p:sp>
        <p:nvSpPr>
          <p:cNvPr id="4" name="Rectangle 3"/>
          <p:cNvSpPr/>
          <p:nvPr/>
        </p:nvSpPr>
        <p:spPr>
          <a:xfrm>
            <a:off x="141962" y="4545915"/>
            <a:ext cx="3729951" cy="1169551"/>
          </a:xfrm>
          <a:prstGeom prst="rect">
            <a:avLst/>
          </a:prstGeom>
        </p:spPr>
        <p:txBody>
          <a:bodyPr wrap="square">
            <a:spAutoFit/>
          </a:bodyPr>
          <a:lstStyle/>
          <a:p>
            <a:r>
              <a:rPr lang="en-US" b="1" dirty="0">
                <a:effectLst>
                  <a:outerShdw blurRad="38100" dist="38100" dir="2700000" algn="tl">
                    <a:srgbClr val="000000">
                      <a:alpha val="43137"/>
                    </a:srgbClr>
                  </a:outerShdw>
                </a:effectLst>
              </a:rPr>
              <a:t>PRESENTED BY:</a:t>
            </a:r>
          </a:p>
          <a:p>
            <a:r>
              <a:rPr lang="en-US" b="1" dirty="0">
                <a:effectLst>
                  <a:outerShdw blurRad="38100" dist="38100" dir="2700000" algn="tl">
                    <a:srgbClr val="000000">
                      <a:alpha val="43137"/>
                    </a:srgbClr>
                  </a:outerShdw>
                </a:effectLst>
              </a:rPr>
              <a:t>SUPRAVA SATAPATHY</a:t>
            </a:r>
          </a:p>
          <a:p>
            <a:r>
              <a:rPr lang="en-US" b="1" dirty="0">
                <a:effectLst>
                  <a:outerShdw blurRad="38100" dist="38100" dir="2700000" algn="tl">
                    <a:srgbClr val="000000">
                      <a:alpha val="43137"/>
                    </a:srgbClr>
                  </a:outerShdw>
                </a:effectLst>
              </a:rPr>
              <a:t>UID-21MCA2805</a:t>
            </a:r>
          </a:p>
          <a:p>
            <a:r>
              <a:rPr lang="en-US" b="1" dirty="0">
                <a:effectLst>
                  <a:outerShdw blurRad="38100" dist="38100" dir="2700000" algn="tl">
                    <a:srgbClr val="000000">
                      <a:alpha val="43137"/>
                    </a:srgbClr>
                  </a:outerShdw>
                </a:effectLst>
              </a:rPr>
              <a:t>(MASTER OF COMPUTER APPLICATION)</a:t>
            </a:r>
          </a:p>
          <a:p>
            <a:r>
              <a:rPr lang="en-US" b="1" dirty="0">
                <a:effectLst>
                  <a:outerShdw blurRad="38100" dist="38100" dir="2700000" algn="tl">
                    <a:srgbClr val="000000">
                      <a:alpha val="43137"/>
                    </a:srgbClr>
                  </a:outerShdw>
                </a:effectLst>
              </a:rPr>
              <a:t>UNIVERSITY INSTITUTE OF COMPUTING</a:t>
            </a:r>
            <a:endParaRPr lang="en-GB" b="1" dirty="0">
              <a:effectLst>
                <a:outerShdw blurRad="38100" dist="38100" dir="2700000" algn="tl">
                  <a:srgbClr val="000000">
                    <a:alpha val="43137"/>
                  </a:srgbClr>
                </a:outerShdw>
              </a:effectLst>
            </a:endParaRPr>
          </a:p>
        </p:txBody>
      </p:sp>
      <p:sp>
        <p:nvSpPr>
          <p:cNvPr id="5" name="Rectangle 4"/>
          <p:cNvSpPr/>
          <p:nvPr/>
        </p:nvSpPr>
        <p:spPr>
          <a:xfrm>
            <a:off x="8062565" y="4653637"/>
            <a:ext cx="3746848" cy="954107"/>
          </a:xfrm>
          <a:prstGeom prst="rect">
            <a:avLst/>
          </a:prstGeom>
        </p:spPr>
        <p:txBody>
          <a:bodyPr wrap="square">
            <a:spAutoFit/>
          </a:bodyPr>
          <a:lstStyle/>
          <a:p>
            <a:r>
              <a:rPr lang="en-US" b="1" dirty="0">
                <a:effectLst>
                  <a:outerShdw blurRad="38100" dist="38100" dir="2700000" algn="tl">
                    <a:srgbClr val="000000">
                      <a:alpha val="43137"/>
                    </a:srgbClr>
                  </a:outerShdw>
                </a:effectLst>
              </a:rPr>
              <a:t>UNDER SUPERVISION OF:</a:t>
            </a:r>
          </a:p>
          <a:p>
            <a:r>
              <a:rPr lang="en-US" b="1" dirty="0">
                <a:effectLst>
                  <a:outerShdw blurRad="38100" dist="38100" dir="2700000" algn="tl">
                    <a:srgbClr val="000000">
                      <a:alpha val="43137"/>
                    </a:srgbClr>
                  </a:outerShdw>
                </a:effectLst>
              </a:rPr>
              <a:t>MD.ASHIF RAJA</a:t>
            </a:r>
          </a:p>
          <a:p>
            <a:r>
              <a:rPr lang="en-US" b="1" dirty="0">
                <a:effectLst>
                  <a:outerShdw blurRad="38100" dist="38100" dir="2700000" algn="tl">
                    <a:srgbClr val="000000">
                      <a:alpha val="43137"/>
                    </a:srgbClr>
                  </a:outerShdw>
                </a:effectLst>
              </a:rPr>
              <a:t>(ASSISTANT PROFESSOR)</a:t>
            </a:r>
          </a:p>
          <a:p>
            <a:r>
              <a:rPr lang="en-US" b="1" dirty="0">
                <a:effectLst>
                  <a:outerShdw blurRad="38100" dist="38100" dir="2700000" algn="tl">
                    <a:srgbClr val="000000">
                      <a:alpha val="43137"/>
                    </a:srgbClr>
                  </a:outerShdw>
                </a:effectLst>
              </a:rPr>
              <a:t>UNIVERSITY INSTITUTE OF COMPUTING</a:t>
            </a:r>
            <a:endParaRPr lang="en-GB"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1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83" name="Google Shape;383;p1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84" name="Google Shape;384;p11"/>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385" name="Google Shape;385;p11"/>
          <p:cNvSpPr txBox="1"/>
          <p:nvPr/>
        </p:nvSpPr>
        <p:spPr>
          <a:xfrm>
            <a:off x="0" y="1731963"/>
            <a:ext cx="111442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p:txBody>
      </p:sp>
      <p:pic>
        <p:nvPicPr>
          <p:cNvPr id="386" name="Google Shape;386;p11"/>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387" name="Google Shape;387;p11"/>
          <p:cNvSpPr txBox="1"/>
          <p:nvPr/>
        </p:nvSpPr>
        <p:spPr>
          <a:xfrm>
            <a:off x="3946525" y="731043"/>
            <a:ext cx="7197725" cy="78105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Times New Roman"/>
              <a:buNone/>
            </a:pPr>
            <a:r>
              <a:rPr lang="en-US" sz="4000" b="1" dirty="0" smtClean="0">
                <a:latin typeface="Times New Roman"/>
                <a:ea typeface="Times New Roman"/>
                <a:cs typeface="Times New Roman"/>
                <a:sym typeface="Times New Roman"/>
              </a:rPr>
              <a:t>Business Solution</a:t>
            </a:r>
            <a:endParaRPr sz="4000" b="1" dirty="0">
              <a:solidFill>
                <a:srgbClr val="000000"/>
              </a:solidFill>
              <a:latin typeface="Times New Roman"/>
              <a:ea typeface="Times New Roman"/>
              <a:cs typeface="Times New Roman"/>
              <a:sym typeface="Times New Roman"/>
            </a:endParaRPr>
          </a:p>
        </p:txBody>
      </p:sp>
      <p:sp>
        <p:nvSpPr>
          <p:cNvPr id="388" name="Google Shape;388;p11"/>
          <p:cNvSpPr txBox="1"/>
          <p:nvPr/>
        </p:nvSpPr>
        <p:spPr>
          <a:xfrm>
            <a:off x="1708982" y="1731962"/>
            <a:ext cx="9435268" cy="1938952"/>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GB" sz="2000" dirty="0"/>
              <a:t>Online grocery shopping spare you the time of going to your local store and wait for your turn to place the order. Moreover, you get exotic and Online items in </a:t>
            </a:r>
            <a:r>
              <a:rPr lang="en-GB" sz="2000" dirty="0" smtClean="0"/>
              <a:t>an Grocery </a:t>
            </a:r>
            <a:r>
              <a:rPr lang="en-GB" sz="2000" dirty="0"/>
              <a:t>Shop that you would not get in your locality unless you visit a mall, which may very well be in a distant area. The best part of shopping online is that you get free home delivery, which your local shop owner would not offer</a:t>
            </a:r>
            <a:r>
              <a:rPr lang="en-GB" sz="2000" dirty="0" smtClean="0"/>
              <a:t>.</a:t>
            </a:r>
          </a:p>
          <a:p>
            <a:pPr lvl="0">
              <a:buClr>
                <a:schemeClr val="dk1"/>
              </a:buClr>
              <a:buSzPts val="2000"/>
            </a:pPr>
            <a:endParaRPr sz="2000" dirty="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7150" y="4007807"/>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5915" y="4007807"/>
            <a:ext cx="2659472"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9301" y="4007807"/>
            <a:ext cx="2335713" cy="1641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1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95" name="Google Shape;395;p1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96" name="Google Shape;396;p12"/>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397" name="Google Shape;397;p12"/>
          <p:cNvSpPr txBox="1"/>
          <p:nvPr/>
        </p:nvSpPr>
        <p:spPr>
          <a:xfrm>
            <a:off x="0" y="1731963"/>
            <a:ext cx="111442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p:txBody>
      </p:sp>
      <p:pic>
        <p:nvPicPr>
          <p:cNvPr id="398" name="Google Shape;398;p12"/>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399" name="Google Shape;399;p12"/>
          <p:cNvSpPr txBox="1"/>
          <p:nvPr/>
        </p:nvSpPr>
        <p:spPr>
          <a:xfrm>
            <a:off x="3946525" y="731043"/>
            <a:ext cx="7197725" cy="78105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Times New Roman"/>
              <a:buNone/>
            </a:pPr>
            <a:r>
              <a:rPr lang="en-US" sz="4000" b="1" dirty="0" smtClean="0">
                <a:latin typeface="Times New Roman"/>
                <a:ea typeface="Times New Roman"/>
                <a:cs typeface="Times New Roman"/>
                <a:sym typeface="Times New Roman"/>
              </a:rPr>
              <a:t>CONTACT  US</a:t>
            </a:r>
            <a:endParaRPr sz="4000" b="1" dirty="0">
              <a:solidFill>
                <a:srgbClr val="000000"/>
              </a:solidFill>
              <a:latin typeface="Times New Roman"/>
              <a:ea typeface="Times New Roman"/>
              <a:cs typeface="Times New Roman"/>
              <a:sym typeface="Times New Roman"/>
            </a:endParaRP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1916906"/>
            <a:ext cx="9783350" cy="3600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1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407" name="Google Shape;407;p1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408" name="Google Shape;408;p13"/>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409" name="Google Shape;409;p13"/>
          <p:cNvSpPr txBox="1"/>
          <p:nvPr/>
        </p:nvSpPr>
        <p:spPr>
          <a:xfrm>
            <a:off x="0" y="1731963"/>
            <a:ext cx="111442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p:txBody>
      </p:sp>
      <p:pic>
        <p:nvPicPr>
          <p:cNvPr id="410" name="Google Shape;410;p13"/>
          <p:cNvPicPr preferRelativeResize="0"/>
          <p:nvPr/>
        </p:nvPicPr>
        <p:blipFill rotWithShape="1">
          <a:blip r:embed="rId3">
            <a:alphaModFix/>
          </a:blip>
          <a:srcRect/>
          <a:stretch/>
        </p:blipFill>
        <p:spPr>
          <a:xfrm>
            <a:off x="482600" y="511175"/>
            <a:ext cx="4051300" cy="1220788"/>
          </a:xfrm>
          <a:prstGeom prst="rect">
            <a:avLst/>
          </a:prstGeom>
          <a:noFill/>
          <a:ln>
            <a:noFill/>
          </a:ln>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1916906"/>
            <a:ext cx="9839325" cy="462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9"/>
        <p:cNvGrpSpPr/>
        <p:nvPr/>
      </p:nvGrpSpPr>
      <p:grpSpPr>
        <a:xfrm>
          <a:off x="0" y="0"/>
          <a:ext cx="0" cy="0"/>
          <a:chOff x="0" y="0"/>
          <a:chExt cx="0" cy="0"/>
        </a:xfrm>
      </p:grpSpPr>
      <p:sp>
        <p:nvSpPr>
          <p:cNvPr id="780" name="Google Shape;780;p43"/>
          <p:cNvSpPr/>
          <p:nvPr/>
        </p:nvSpPr>
        <p:spPr>
          <a:xfrm>
            <a:off x="0" y="0"/>
            <a:ext cx="12192000" cy="4686300"/>
          </a:xfrm>
          <a:prstGeom prst="rect">
            <a:avLst/>
          </a:prstGeom>
          <a:solidFill>
            <a:srgbClr val="385623">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sz="1800" b="0" i="0" u="none" strike="noStrike" cap="none">
              <a:solidFill>
                <a:srgbClr val="FFFFFF"/>
              </a:solidFill>
              <a:latin typeface="Calibri"/>
              <a:ea typeface="Calibri"/>
              <a:cs typeface="Calibri"/>
              <a:sym typeface="Calibri"/>
            </a:endParaRPr>
          </a:p>
        </p:txBody>
      </p:sp>
      <p:cxnSp>
        <p:nvCxnSpPr>
          <p:cNvPr id="781" name="Google Shape;781;p43"/>
          <p:cNvCxnSpPr/>
          <p:nvPr/>
        </p:nvCxnSpPr>
        <p:spPr>
          <a:xfrm>
            <a:off x="9347200" y="0"/>
            <a:ext cx="1828800" cy="1828800"/>
          </a:xfrm>
          <a:prstGeom prst="straightConnector1">
            <a:avLst/>
          </a:prstGeom>
          <a:noFill/>
          <a:ln w="9525" cap="flat" cmpd="sng">
            <a:solidFill>
              <a:schemeClr val="accent2"/>
            </a:solidFill>
            <a:prstDash val="solid"/>
            <a:miter lim="800000"/>
            <a:headEnd type="none" w="sm" len="sm"/>
            <a:tailEnd type="none" w="sm" len="sm"/>
          </a:ln>
        </p:spPr>
      </p:cxnSp>
      <p:cxnSp>
        <p:nvCxnSpPr>
          <p:cNvPr id="782" name="Google Shape;782;p43"/>
          <p:cNvCxnSpPr/>
          <p:nvPr/>
        </p:nvCxnSpPr>
        <p:spPr>
          <a:xfrm>
            <a:off x="10169525" y="0"/>
            <a:ext cx="663575" cy="663575"/>
          </a:xfrm>
          <a:prstGeom prst="straightConnector1">
            <a:avLst/>
          </a:prstGeom>
          <a:noFill/>
          <a:ln w="9525" cap="flat" cmpd="sng">
            <a:solidFill>
              <a:schemeClr val="accent2"/>
            </a:solidFill>
            <a:prstDash val="solid"/>
            <a:miter lim="800000"/>
            <a:headEnd type="none" w="sm" len="sm"/>
            <a:tailEnd type="none" w="sm" len="sm"/>
          </a:ln>
        </p:spPr>
      </p:cxnSp>
      <p:cxnSp>
        <p:nvCxnSpPr>
          <p:cNvPr id="783" name="Google Shape;783;p43"/>
          <p:cNvCxnSpPr/>
          <p:nvPr/>
        </p:nvCxnSpPr>
        <p:spPr>
          <a:xfrm>
            <a:off x="733425" y="6294438"/>
            <a:ext cx="558800" cy="558800"/>
          </a:xfrm>
          <a:prstGeom prst="straightConnector1">
            <a:avLst/>
          </a:prstGeom>
          <a:noFill/>
          <a:ln w="9525" cap="flat" cmpd="sng">
            <a:solidFill>
              <a:schemeClr val="accent2"/>
            </a:solidFill>
            <a:prstDash val="solid"/>
            <a:miter lim="800000"/>
            <a:headEnd type="none" w="sm" len="sm"/>
            <a:tailEnd type="none" w="sm" len="sm"/>
          </a:ln>
        </p:spPr>
      </p:cxnSp>
      <p:cxnSp>
        <p:nvCxnSpPr>
          <p:cNvPr id="784" name="Google Shape;784;p43"/>
          <p:cNvCxnSpPr/>
          <p:nvPr/>
        </p:nvCxnSpPr>
        <p:spPr>
          <a:xfrm>
            <a:off x="390525" y="5129213"/>
            <a:ext cx="1728788" cy="1728788"/>
          </a:xfrm>
          <a:prstGeom prst="straightConnector1">
            <a:avLst/>
          </a:prstGeom>
          <a:noFill/>
          <a:ln w="9525" cap="flat" cmpd="sng">
            <a:solidFill>
              <a:schemeClr val="accent2"/>
            </a:solidFill>
            <a:prstDash val="solid"/>
            <a:miter lim="800000"/>
            <a:headEnd type="none" w="sm" len="sm"/>
            <a:tailEnd type="none" w="sm" len="sm"/>
          </a:ln>
        </p:spPr>
      </p:cxnSp>
      <p:sp>
        <p:nvSpPr>
          <p:cNvPr id="785" name="Google Shape;785;p43"/>
          <p:cNvSpPr txBox="1"/>
          <p:nvPr/>
        </p:nvSpPr>
        <p:spPr>
          <a:xfrm>
            <a:off x="1485900" y="2249488"/>
            <a:ext cx="10725150" cy="123031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8000"/>
              <a:buFont typeface="Arial"/>
              <a:buNone/>
            </a:pPr>
            <a:r>
              <a:rPr lang="en-US" sz="8000" b="0" i="0" u="none" strike="noStrike" cap="none">
                <a:solidFill>
                  <a:srgbClr val="FFFFFF"/>
                </a:solidFill>
                <a:latin typeface="Arial"/>
                <a:ea typeface="Arial"/>
                <a:cs typeface="Arial"/>
                <a:sym typeface="Arial"/>
              </a:rPr>
              <a:t>THANK YOU</a:t>
            </a:r>
            <a:endParaRPr/>
          </a:p>
        </p:txBody>
      </p:sp>
      <p:sp>
        <p:nvSpPr>
          <p:cNvPr id="786" name="Google Shape;786;p43"/>
          <p:cNvSpPr/>
          <p:nvPr/>
        </p:nvSpPr>
        <p:spPr>
          <a:xfrm>
            <a:off x="2641600" y="1214438"/>
            <a:ext cx="2430463" cy="3225800"/>
          </a:xfrm>
          <a:custGeom>
            <a:avLst/>
            <a:gdLst/>
            <a:ahLst/>
            <a:cxnLst/>
            <a:rect l="l" t="t" r="r" b="b"/>
            <a:pathLst>
              <a:path w="2430463" h="3225800" extrusionOk="0">
                <a:moveTo>
                  <a:pt x="2430463" y="2413000"/>
                </a:moveTo>
                <a:lnTo>
                  <a:pt x="1612900" y="3225800"/>
                </a:lnTo>
                <a:lnTo>
                  <a:pt x="0" y="1612900"/>
                </a:lnTo>
                <a:lnTo>
                  <a:pt x="1612900" y="0"/>
                </a:lnTo>
                <a:lnTo>
                  <a:pt x="2430463" y="817563"/>
                </a:lnTo>
              </a:path>
            </a:pathLst>
          </a:cu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7" name="Google Shape;787;p43"/>
          <p:cNvSpPr/>
          <p:nvPr/>
        </p:nvSpPr>
        <p:spPr>
          <a:xfrm>
            <a:off x="2898775" y="1214438"/>
            <a:ext cx="2430463" cy="3225800"/>
          </a:xfrm>
          <a:custGeom>
            <a:avLst/>
            <a:gdLst/>
            <a:ahLst/>
            <a:cxnLst/>
            <a:rect l="l" t="t" r="r" b="b"/>
            <a:pathLst>
              <a:path w="2430463" h="3225800" extrusionOk="0">
                <a:moveTo>
                  <a:pt x="2430463" y="2413000"/>
                </a:moveTo>
                <a:lnTo>
                  <a:pt x="1612900" y="3225800"/>
                </a:lnTo>
                <a:lnTo>
                  <a:pt x="0" y="1612900"/>
                </a:lnTo>
                <a:lnTo>
                  <a:pt x="1612900" y="0"/>
                </a:lnTo>
                <a:lnTo>
                  <a:pt x="2430463" y="817563"/>
                </a:lnTo>
              </a:path>
            </a:pathLst>
          </a:custGeom>
          <a:no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788" name="Google Shape;788;p43"/>
          <p:cNvGrpSpPr/>
          <p:nvPr/>
        </p:nvGrpSpPr>
        <p:grpSpPr>
          <a:xfrm>
            <a:off x="238125" y="152400"/>
            <a:ext cx="409575" cy="1612900"/>
            <a:chOff x="83821" y="0"/>
            <a:chExt cx="219636" cy="903079"/>
          </a:xfrm>
        </p:grpSpPr>
        <p:sp>
          <p:nvSpPr>
            <p:cNvPr id="789" name="Google Shape;789;p43"/>
            <p:cNvSpPr/>
            <p:nvPr/>
          </p:nvSpPr>
          <p:spPr>
            <a:xfrm>
              <a:off x="84026" y="0"/>
              <a:ext cx="219431" cy="210952"/>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strike="noStrike">
                <a:solidFill>
                  <a:schemeClr val="lt1"/>
                </a:solidFill>
                <a:latin typeface="Calibri"/>
                <a:ea typeface="Calibri"/>
                <a:cs typeface="Calibri"/>
                <a:sym typeface="Calibri"/>
              </a:endParaRPr>
            </a:p>
          </p:txBody>
        </p:sp>
        <p:sp>
          <p:nvSpPr>
            <p:cNvPr id="790" name="Google Shape;790;p43"/>
            <p:cNvSpPr/>
            <p:nvPr/>
          </p:nvSpPr>
          <p:spPr>
            <a:xfrm>
              <a:off x="84262" y="408599"/>
              <a:ext cx="219194" cy="49448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strike="noStrike">
                <a:solidFill>
                  <a:schemeClr val="lt1"/>
                </a:solidFill>
                <a:latin typeface="Calibri"/>
                <a:ea typeface="Calibri"/>
                <a:cs typeface="Calibri"/>
                <a:sym typeface="Calibri"/>
              </a:endParaRPr>
            </a:p>
          </p:txBody>
        </p:sp>
        <p:sp>
          <p:nvSpPr>
            <p:cNvPr id="791" name="Google Shape;791;p43"/>
            <p:cNvSpPr/>
            <p:nvPr/>
          </p:nvSpPr>
          <p:spPr>
            <a:xfrm>
              <a:off x="83821" y="210952"/>
              <a:ext cx="217937" cy="2209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strike="noStrike">
                <a:solidFill>
                  <a:schemeClr val="lt1"/>
                </a:solidFill>
                <a:latin typeface="Calibri"/>
                <a:ea typeface="Calibri"/>
                <a:cs typeface="Calibri"/>
                <a:sym typeface="Calibri"/>
              </a:endParaRPr>
            </a:p>
          </p:txBody>
        </p:sp>
        <p:graphicFrame>
          <p:nvGraphicFramePr>
            <p:cNvPr id="792" name="Google Shape;792;p43"/>
            <p:cNvGraphicFramePr/>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2055" r:id="rId4" imgW="183878" imgH="183422" progId="">
                    <p:embed/>
                  </p:oleObj>
                </mc:Choice>
                <mc:Fallback>
                  <p:oleObj r:id="rId4" imgW="183878" imgH="183422" progId="">
                    <p:embed/>
                    <p:pic>
                      <p:nvPicPr>
                        <p:cNvPr id="792" name="Google Shape;792;p43"/>
                        <p:cNvPicPr preferRelativeResize="0"/>
                        <p:nvPr/>
                      </p:nvPicPr>
                      <p:blipFill rotWithShape="1">
                        <a:blip r:embed="rId5">
                          <a:alphaModFix/>
                        </a:blip>
                        <a:srcRect/>
                        <a:stretch/>
                      </p:blipFill>
                      <p:spPr>
                        <a:xfrm>
                          <a:off x="100420" y="236973"/>
                          <a:ext cx="183878" cy="183422"/>
                        </a:xfrm>
                        <a:prstGeom prst="rect">
                          <a:avLst/>
                        </a:prstGeom>
                        <a:noFill/>
                        <a:ln>
                          <a:noFill/>
                        </a:ln>
                      </p:spPr>
                    </p:pic>
                  </p:oleObj>
                </mc:Fallback>
              </mc:AlternateContent>
            </a:graphicData>
          </a:graphic>
        </p:graphicFrame>
      </p:grpSp>
      <p:pic>
        <p:nvPicPr>
          <p:cNvPr id="2049" name="Picture 1" descr="rI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 y="228600"/>
            <a:ext cx="177800" cy="1778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273" name="Google Shape;273;p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274" name="Google Shape;274;p2"/>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275" name="Google Shape;275;p2"/>
          <p:cNvSpPr txBox="1"/>
          <p:nvPr/>
        </p:nvSpPr>
        <p:spPr>
          <a:xfrm>
            <a:off x="0" y="1731963"/>
            <a:ext cx="111442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p:txBody>
      </p:sp>
      <p:pic>
        <p:nvPicPr>
          <p:cNvPr id="276" name="Google Shape;276;p2"/>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277" name="Google Shape;277;p2"/>
          <p:cNvSpPr txBox="1"/>
          <p:nvPr/>
        </p:nvSpPr>
        <p:spPr>
          <a:xfrm>
            <a:off x="3946525" y="731043"/>
            <a:ext cx="7197725" cy="781051"/>
          </a:xfrm>
          <a:prstGeom prst="rect">
            <a:avLst/>
          </a:prstGeom>
          <a:noFill/>
          <a:ln>
            <a:noFill/>
          </a:ln>
        </p:spPr>
        <p:txBody>
          <a:bodyPr spcFirstLastPara="1" wrap="square" lIns="91425" tIns="45700" rIns="91425" bIns="45700" anchor="t" anchorCtr="0">
            <a:noAutofit/>
          </a:bodyPr>
          <a:lstStyle/>
          <a:p>
            <a:pPr lvl="0" algn="ctr">
              <a:lnSpc>
                <a:spcPct val="90000"/>
              </a:lnSpc>
              <a:buSzPts val="4000"/>
            </a:pPr>
            <a:r>
              <a:rPr lang="en-GB" sz="4000" b="1" dirty="0">
                <a:latin typeface="Times New Roman"/>
                <a:ea typeface="Times New Roman"/>
                <a:cs typeface="Times New Roman"/>
                <a:sym typeface="Times New Roman"/>
              </a:rPr>
              <a:t>Grocery </a:t>
            </a:r>
            <a:r>
              <a:rPr lang="en-GB" sz="4000" b="1" dirty="0" smtClean="0">
                <a:latin typeface="Times New Roman"/>
                <a:ea typeface="Times New Roman"/>
                <a:cs typeface="Times New Roman"/>
                <a:sym typeface="Times New Roman"/>
              </a:rPr>
              <a:t>Shop </a:t>
            </a:r>
            <a:r>
              <a:rPr lang="en-GB" sz="4000" b="1" dirty="0">
                <a:latin typeface="Times New Roman"/>
                <a:ea typeface="Times New Roman"/>
                <a:cs typeface="Times New Roman"/>
                <a:sym typeface="Times New Roman"/>
              </a:rPr>
              <a:t>India</a:t>
            </a:r>
            <a:endParaRPr sz="4000" b="1" dirty="0">
              <a:solidFill>
                <a:srgbClr val="000000"/>
              </a:solidFill>
              <a:latin typeface="Times New Roman"/>
              <a:ea typeface="Times New Roman"/>
              <a:cs typeface="Times New Roman"/>
              <a:sym typeface="Times New Roman"/>
            </a:endParaRPr>
          </a:p>
        </p:txBody>
      </p:sp>
      <p:sp>
        <p:nvSpPr>
          <p:cNvPr id="278" name="Google Shape;278;p2"/>
          <p:cNvSpPr txBox="1"/>
          <p:nvPr/>
        </p:nvSpPr>
        <p:spPr>
          <a:xfrm>
            <a:off x="1311690" y="1731962"/>
            <a:ext cx="9832560" cy="1200288"/>
          </a:xfrm>
          <a:prstGeom prst="rect">
            <a:avLst/>
          </a:prstGeom>
          <a:noFill/>
          <a:ln>
            <a:noFill/>
          </a:ln>
        </p:spPr>
        <p:txBody>
          <a:bodyPr spcFirstLastPara="1" wrap="square" lIns="91425" tIns="45700" rIns="91425" bIns="45700" anchor="t" anchorCtr="0">
            <a:spAutoFit/>
          </a:bodyPr>
          <a:lstStyle/>
          <a:p>
            <a:pPr lvl="0">
              <a:buClr>
                <a:schemeClr val="dk1"/>
              </a:buClr>
              <a:buSzPts val="1800"/>
            </a:pPr>
            <a:r>
              <a:rPr lang="en-GB" sz="2400" dirty="0">
                <a:solidFill>
                  <a:schemeClr val="dk1"/>
                </a:solidFill>
                <a:latin typeface="+mn-lt"/>
                <a:ea typeface="Times New Roman"/>
                <a:cs typeface="Times New Roman"/>
                <a:sym typeface="Times New Roman"/>
              </a:rPr>
              <a:t>With the availability of online grocery items , life has become easier with one less reason to worry about. Especially women who have both job and household work to manage got a boon in disguise.</a:t>
            </a:r>
            <a:endParaRPr lang="en-GB" sz="2400" dirty="0">
              <a:solidFill>
                <a:schemeClr val="dk1"/>
              </a:solidFill>
              <a:latin typeface="+mn-lt"/>
              <a:ea typeface="Times New Roman"/>
              <a:cs typeface="Times New Roman"/>
              <a:sym typeface="Times New Roman"/>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6" y="2932250"/>
            <a:ext cx="11671779" cy="372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285" name="Google Shape;285;p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286" name="Google Shape;286;p3"/>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287" name="Google Shape;287;p3"/>
          <p:cNvSpPr txBox="1"/>
          <p:nvPr/>
        </p:nvSpPr>
        <p:spPr>
          <a:xfrm>
            <a:off x="0" y="1731963"/>
            <a:ext cx="11144250" cy="2062063"/>
          </a:xfrm>
          <a:prstGeom prst="rect">
            <a:avLst/>
          </a:prstGeom>
          <a:noFill/>
          <a:ln>
            <a:noFill/>
          </a:ln>
        </p:spPr>
        <p:txBody>
          <a:bodyPr spcFirstLastPara="1" wrap="square" lIns="91425" tIns="45700" rIns="91425" bIns="45700" anchor="t" anchorCtr="0">
            <a:spAutoFit/>
          </a:bodyPr>
          <a:lstStyle/>
          <a:p>
            <a:pPr>
              <a:buFont typeface="Wingdings" panose="05000000000000000000" pitchFamily="2" charset="2"/>
              <a:buChar char="v"/>
            </a:pPr>
            <a:r>
              <a:rPr lang="en-US" sz="2800" dirty="0"/>
              <a:t>Usual customers:</a:t>
            </a:r>
          </a:p>
          <a:p>
            <a:pPr lvl="1">
              <a:buFont typeface="Wingdings" panose="05000000000000000000" pitchFamily="2" charset="2"/>
              <a:buChar char="ü"/>
            </a:pPr>
            <a:r>
              <a:rPr lang="en-US" sz="1800" dirty="0"/>
              <a:t>Busy young professionals</a:t>
            </a:r>
          </a:p>
          <a:p>
            <a:pPr lvl="1">
              <a:buFont typeface="Wingdings" panose="05000000000000000000" pitchFamily="2" charset="2"/>
              <a:buChar char="ü"/>
            </a:pPr>
            <a:r>
              <a:rPr lang="en-US" sz="1800" dirty="0"/>
              <a:t>Value saving 50mins trip and queue </a:t>
            </a:r>
          </a:p>
          <a:p>
            <a:pPr lvl="1">
              <a:buFont typeface="Wingdings" panose="05000000000000000000" pitchFamily="2" charset="2"/>
              <a:buChar char="ü"/>
            </a:pPr>
            <a:r>
              <a:rPr lang="en-US" sz="1800" dirty="0"/>
              <a:t>Physically unfit(e.g. : seniors, pregnant, mothers,injured people etc.)</a:t>
            </a:r>
            <a:endParaRPr lang="en-GB" sz="1800" dirty="0"/>
          </a:p>
          <a:p>
            <a:pPr>
              <a:buFont typeface="Wingdings" panose="05000000000000000000" pitchFamily="2" charset="2"/>
              <a:buChar char="v"/>
            </a:pPr>
            <a:r>
              <a:rPr lang="en-US" sz="2800" dirty="0"/>
              <a:t>Usual products:</a:t>
            </a:r>
          </a:p>
          <a:p>
            <a:pPr lvl="1">
              <a:buFont typeface="Wingdings" panose="05000000000000000000" pitchFamily="2" charset="2"/>
              <a:buChar char="ü"/>
            </a:pPr>
            <a:r>
              <a:rPr lang="en-US" sz="1800" dirty="0"/>
              <a:t> Dry/frozen food and housekeeping products</a:t>
            </a:r>
            <a:endParaRPr sz="1800" dirty="0">
              <a:solidFill>
                <a:srgbClr val="000000"/>
              </a:solidFill>
              <a:latin typeface="Calibri"/>
              <a:ea typeface="Calibri"/>
              <a:cs typeface="Calibri"/>
              <a:sym typeface="Calibri"/>
            </a:endParaRPr>
          </a:p>
        </p:txBody>
      </p:sp>
      <p:pic>
        <p:nvPicPr>
          <p:cNvPr id="288" name="Google Shape;288;p3"/>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289" name="Google Shape;289;p3"/>
          <p:cNvSpPr txBox="1"/>
          <p:nvPr/>
        </p:nvSpPr>
        <p:spPr>
          <a:xfrm>
            <a:off x="3946525" y="731043"/>
            <a:ext cx="7197725" cy="781051"/>
          </a:xfrm>
          <a:prstGeom prst="rect">
            <a:avLst/>
          </a:prstGeom>
          <a:noFill/>
          <a:ln>
            <a:noFill/>
          </a:ln>
        </p:spPr>
        <p:txBody>
          <a:bodyPr spcFirstLastPara="1" wrap="square" lIns="91425" tIns="45700" rIns="91425" bIns="45700" anchor="t" anchorCtr="0">
            <a:noAutofit/>
          </a:bodyPr>
          <a:lstStyle/>
          <a:p>
            <a:pPr lvl="0" algn="ctr">
              <a:lnSpc>
                <a:spcPct val="90000"/>
              </a:lnSpc>
              <a:buSzPts val="4000"/>
            </a:pPr>
            <a:r>
              <a:rPr lang="en-US" sz="4000" dirty="0"/>
              <a:t>Customers Services</a:t>
            </a:r>
            <a:endParaRPr sz="4000" b="1" dirty="0">
              <a:solidFill>
                <a:srgbClr val="000000"/>
              </a:solidFill>
              <a:latin typeface="Times New Roman"/>
              <a:ea typeface="Times New Roman"/>
              <a:cs typeface="Times New Roman"/>
              <a:sym typeface="Times New Roman"/>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4" y="3794026"/>
            <a:ext cx="11709401" cy="292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298" name="Google Shape;298;p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299" name="Google Shape;299;p4"/>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300" name="Google Shape;300;p4"/>
          <p:cNvSpPr txBox="1"/>
          <p:nvPr/>
        </p:nvSpPr>
        <p:spPr>
          <a:xfrm>
            <a:off x="0" y="1731963"/>
            <a:ext cx="111442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p:txBody>
      </p:sp>
      <p:pic>
        <p:nvPicPr>
          <p:cNvPr id="301" name="Google Shape;301;p4"/>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302" name="Google Shape;302;p4"/>
          <p:cNvSpPr txBox="1"/>
          <p:nvPr/>
        </p:nvSpPr>
        <p:spPr>
          <a:xfrm>
            <a:off x="3946525" y="731043"/>
            <a:ext cx="7197725" cy="781051"/>
          </a:xfrm>
          <a:prstGeom prst="rect">
            <a:avLst/>
          </a:prstGeom>
          <a:noFill/>
          <a:ln>
            <a:noFill/>
          </a:ln>
        </p:spPr>
        <p:txBody>
          <a:bodyPr spcFirstLastPara="1" wrap="square" lIns="91425" tIns="45700" rIns="91425" bIns="45700" anchor="t" anchorCtr="0">
            <a:noAutofit/>
          </a:bodyPr>
          <a:lstStyle/>
          <a:p>
            <a:pPr lvl="0" algn="ctr">
              <a:lnSpc>
                <a:spcPct val="90000"/>
              </a:lnSpc>
              <a:buSzPts val="4000"/>
            </a:pPr>
            <a:r>
              <a:rPr lang="en-US" sz="4000" dirty="0"/>
              <a:t>Customers Highly demands</a:t>
            </a:r>
            <a:endParaRPr sz="4000" b="1" dirty="0">
              <a:solidFill>
                <a:srgbClr val="000000"/>
              </a:solidFill>
              <a:latin typeface="Times New Roman"/>
              <a:ea typeface="Times New Roman"/>
              <a:cs typeface="Times New Roman"/>
              <a:sym typeface="Times New Roman"/>
            </a:endParaRPr>
          </a:p>
        </p:txBody>
      </p:sp>
      <p:sp>
        <p:nvSpPr>
          <p:cNvPr id="303" name="Google Shape;303;p4"/>
          <p:cNvSpPr/>
          <p:nvPr/>
        </p:nvSpPr>
        <p:spPr>
          <a:xfrm>
            <a:off x="1557633" y="2185376"/>
            <a:ext cx="9270125" cy="2554505"/>
          </a:xfrm>
          <a:prstGeom prst="rect">
            <a:avLst/>
          </a:prstGeom>
          <a:noFill/>
          <a:ln>
            <a:noFill/>
          </a:ln>
        </p:spPr>
        <p:txBody>
          <a:bodyPr spcFirstLastPara="1" wrap="square" lIns="91425" tIns="45700" rIns="91425" bIns="45700" anchor="ctr" anchorCtr="0">
            <a:spAutoFit/>
          </a:bodyPr>
          <a:lstStyle/>
          <a:p>
            <a:pPr>
              <a:buFont typeface="Wingdings" panose="05000000000000000000" pitchFamily="2" charset="2"/>
              <a:buChar char="Ø"/>
            </a:pPr>
            <a:r>
              <a:rPr lang="en-US" sz="2000" dirty="0"/>
              <a:t>Low service fee</a:t>
            </a:r>
          </a:p>
          <a:p>
            <a:pPr>
              <a:buFont typeface="Wingdings" panose="05000000000000000000" pitchFamily="2" charset="2"/>
              <a:buChar char="Ø"/>
            </a:pPr>
            <a:r>
              <a:rPr lang="en-US" sz="2000" dirty="0"/>
              <a:t>Personalized/online-only offers</a:t>
            </a:r>
          </a:p>
          <a:p>
            <a:pPr>
              <a:buFont typeface="Wingdings" panose="05000000000000000000" pitchFamily="2" charset="2"/>
              <a:buChar char="Ø"/>
            </a:pPr>
            <a:r>
              <a:rPr lang="en-US" sz="2000" dirty="0"/>
              <a:t>New products requests</a:t>
            </a:r>
          </a:p>
          <a:p>
            <a:pPr>
              <a:buFont typeface="Wingdings" panose="05000000000000000000" pitchFamily="2" charset="2"/>
              <a:buChar char="Ø"/>
            </a:pPr>
            <a:r>
              <a:rPr lang="en-US" sz="2000" dirty="0"/>
              <a:t>Small delivery slots</a:t>
            </a:r>
          </a:p>
          <a:p>
            <a:pPr>
              <a:buFont typeface="Wingdings" panose="05000000000000000000" pitchFamily="2" charset="2"/>
              <a:buChar char="Ø"/>
            </a:pPr>
            <a:r>
              <a:rPr lang="en-US" sz="2000" dirty="0"/>
              <a:t>Clear food quality/refund policies</a:t>
            </a:r>
          </a:p>
          <a:p>
            <a:pPr>
              <a:buFont typeface="Wingdings" panose="05000000000000000000" pitchFamily="2" charset="2"/>
              <a:buChar char="Ø"/>
            </a:pPr>
            <a:r>
              <a:rPr lang="en-US" sz="2000" dirty="0"/>
              <a:t>Good website(stable,easy </a:t>
            </a:r>
            <a:r>
              <a:rPr lang="en-US" sz="2000" dirty="0" err="1" smtClean="0"/>
              <a:t>search,fast</a:t>
            </a:r>
            <a:r>
              <a:rPr lang="en-US" sz="2000" dirty="0" smtClean="0"/>
              <a:t> </a:t>
            </a:r>
            <a:r>
              <a:rPr lang="en-US" sz="2000" dirty="0"/>
              <a:t>checkout)</a:t>
            </a:r>
          </a:p>
          <a:p>
            <a:pPr>
              <a:buFont typeface="Wingdings" panose="05000000000000000000" pitchFamily="2" charset="2"/>
              <a:buChar char="Ø"/>
            </a:pPr>
            <a:r>
              <a:rPr lang="en-US" sz="2000" dirty="0"/>
              <a:t>Good customer services.</a:t>
            </a:r>
          </a:p>
          <a:p>
            <a:pPr marL="0" marR="0" lvl="0" indent="0" algn="l" rtl="0">
              <a:lnSpc>
                <a:spcPct val="100000"/>
              </a:lnSpc>
              <a:spcBef>
                <a:spcPts val="0"/>
              </a:spcBef>
              <a:spcAft>
                <a:spcPts val="0"/>
              </a:spcAft>
              <a:buClr>
                <a:schemeClr val="dk1"/>
              </a:buClr>
              <a:buSzPts val="2800"/>
              <a:buFont typeface="Times New Roman"/>
              <a:buNone/>
            </a:pPr>
            <a:endParaRPr sz="2000" b="0" i="0" u="none" strike="noStrike" cap="none" dirty="0">
              <a:solidFill>
                <a:schemeClr val="dk1"/>
              </a:solidFill>
              <a:latin typeface="Times New Roman"/>
              <a:ea typeface="Times New Roman"/>
              <a:cs typeface="Times New Roman"/>
              <a:sym typeface="Times New Roman"/>
            </a:endParaRP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212" y="1916906"/>
            <a:ext cx="4389438" cy="343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786" y="4434214"/>
            <a:ext cx="6701425" cy="239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10" name="Google Shape;310;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11" name="Google Shape;311;p5"/>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312" name="Google Shape;312;p5"/>
          <p:cNvSpPr txBox="1"/>
          <p:nvPr/>
        </p:nvSpPr>
        <p:spPr>
          <a:xfrm>
            <a:off x="0" y="1731963"/>
            <a:ext cx="111442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p:txBody>
      </p:sp>
      <p:pic>
        <p:nvPicPr>
          <p:cNvPr id="313" name="Google Shape;313;p5"/>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314" name="Google Shape;314;p5"/>
          <p:cNvSpPr txBox="1"/>
          <p:nvPr/>
        </p:nvSpPr>
        <p:spPr>
          <a:xfrm>
            <a:off x="3946525" y="731043"/>
            <a:ext cx="7197725" cy="781051"/>
          </a:xfrm>
          <a:prstGeom prst="rect">
            <a:avLst/>
          </a:prstGeom>
          <a:noFill/>
          <a:ln>
            <a:noFill/>
          </a:ln>
        </p:spPr>
        <p:txBody>
          <a:bodyPr spcFirstLastPara="1" wrap="square" lIns="91425" tIns="45700" rIns="91425" bIns="45700" anchor="t" anchorCtr="0">
            <a:noAutofit/>
          </a:bodyPr>
          <a:lstStyle/>
          <a:p>
            <a:pPr lvl="0" algn="ctr">
              <a:lnSpc>
                <a:spcPct val="90000"/>
              </a:lnSpc>
              <a:buSzPts val="4000"/>
            </a:pPr>
            <a:r>
              <a:rPr lang="en-US" sz="4000" dirty="0"/>
              <a:t>SERVICES</a:t>
            </a:r>
            <a:endParaRPr sz="4000" b="1" dirty="0">
              <a:solidFill>
                <a:srgbClr val="000000"/>
              </a:solidFill>
              <a:latin typeface="Times New Roman"/>
              <a:ea typeface="Times New Roman"/>
              <a:cs typeface="Times New Roman"/>
              <a:sym typeface="Times New Roman"/>
            </a:endParaRPr>
          </a:p>
        </p:txBody>
      </p:sp>
      <p:sp>
        <p:nvSpPr>
          <p:cNvPr id="315" name="Google Shape;315;p5"/>
          <p:cNvSpPr txBox="1"/>
          <p:nvPr/>
        </p:nvSpPr>
        <p:spPr>
          <a:xfrm>
            <a:off x="1708982" y="1731962"/>
            <a:ext cx="943526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endParaRPr sz="3200" dirty="0">
              <a:solidFill>
                <a:schemeClr val="dk1"/>
              </a:solidFill>
              <a:latin typeface="Times New Roman"/>
              <a:ea typeface="Times New Roman"/>
              <a:cs typeface="Times New Roman"/>
              <a:sym typeface="Times New Roman"/>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57" y="1731963"/>
            <a:ext cx="10597293" cy="492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22" name="Google Shape;322;p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23" name="Google Shape;323;p6"/>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324" name="Google Shape;324;p6"/>
          <p:cNvSpPr txBox="1"/>
          <p:nvPr/>
        </p:nvSpPr>
        <p:spPr>
          <a:xfrm>
            <a:off x="0" y="1731963"/>
            <a:ext cx="111442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p:txBody>
      </p:sp>
      <p:pic>
        <p:nvPicPr>
          <p:cNvPr id="325" name="Google Shape;325;p6"/>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327" name="Google Shape;327;p6"/>
          <p:cNvSpPr txBox="1"/>
          <p:nvPr/>
        </p:nvSpPr>
        <p:spPr>
          <a:xfrm>
            <a:off x="1708982" y="1731962"/>
            <a:ext cx="9435268" cy="2554505"/>
          </a:xfrm>
          <a:prstGeom prst="rect">
            <a:avLst/>
          </a:prstGeom>
          <a:noFill/>
          <a:ln>
            <a:noFill/>
          </a:ln>
        </p:spPr>
        <p:txBody>
          <a:bodyPr spcFirstLastPara="1" wrap="square" lIns="91425" tIns="45700" rIns="91425" bIns="45700" anchor="t" anchorCtr="0">
            <a:spAutoFit/>
          </a:bodyPr>
          <a:lstStyle/>
          <a:p>
            <a:pPr lvl="0">
              <a:buClr>
                <a:schemeClr val="dk1"/>
              </a:buClr>
              <a:buSzPts val="1600"/>
            </a:pPr>
            <a:r>
              <a:rPr lang="en-GB" sz="2000" dirty="0">
                <a:solidFill>
                  <a:schemeClr val="dk1"/>
                </a:solidFill>
                <a:latin typeface="Times New Roman"/>
                <a:ea typeface="Times New Roman"/>
                <a:cs typeface="Times New Roman"/>
                <a:sym typeface="Times New Roman"/>
              </a:rPr>
              <a:t>In today's busy world, time is a real constraint. Hectic work schedule hardly leaves any leisure time for the working class. There is one thing however, whose invention proved to be of great help to the mankind. The thing that is being talked about here is the Internet. It is the best place to get most jobs done, for which otherwise you had to manage more personal time than you could. Internet helps people to pay bills, buy necessary items, and find entertainment in the form of music and movies and many more things. To add to the list of items that can be bought online are groceries. The idea of Online Grocery Shop </a:t>
            </a:r>
            <a:r>
              <a:rPr lang="en-GB" sz="2000" dirty="0" smtClean="0">
                <a:solidFill>
                  <a:schemeClr val="dk1"/>
                </a:solidFill>
                <a:latin typeface="Times New Roman"/>
                <a:ea typeface="Times New Roman"/>
                <a:cs typeface="Times New Roman"/>
                <a:sym typeface="Times New Roman"/>
              </a:rPr>
              <a:t>ODISHA </a:t>
            </a:r>
            <a:r>
              <a:rPr lang="en-GB" sz="2000" dirty="0">
                <a:solidFill>
                  <a:schemeClr val="dk1"/>
                </a:solidFill>
                <a:latin typeface="Times New Roman"/>
                <a:ea typeface="Times New Roman"/>
                <a:cs typeface="Times New Roman"/>
                <a:sym typeface="Times New Roman"/>
              </a:rPr>
              <a:t>is extremely innovative and useful as well</a:t>
            </a:r>
            <a:r>
              <a:rPr lang="en-GB" sz="1600" dirty="0">
                <a:solidFill>
                  <a:schemeClr val="dk1"/>
                </a:solidFill>
                <a:latin typeface="Times New Roman"/>
                <a:ea typeface="Times New Roman"/>
                <a:cs typeface="Times New Roman"/>
                <a:sym typeface="Times New Roman"/>
              </a:rPr>
              <a:t>.</a:t>
            </a:r>
            <a:endParaRPr sz="1600" dirty="0">
              <a:solidFill>
                <a:schemeClr val="dk1"/>
              </a:solidFill>
              <a:latin typeface="Times New Roman"/>
              <a:ea typeface="Times New Roman"/>
              <a:cs typeface="Times New Roman"/>
              <a:sym typeface="Times New Roman"/>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14" y="4344988"/>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119" y="4344988"/>
            <a:ext cx="2471497" cy="2143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1710" y="4344988"/>
            <a:ext cx="2204580" cy="2143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46" name="Google Shape;346;p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47" name="Google Shape;347;p8"/>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348" name="Google Shape;348;p8"/>
          <p:cNvSpPr txBox="1"/>
          <p:nvPr/>
        </p:nvSpPr>
        <p:spPr>
          <a:xfrm>
            <a:off x="0" y="1731963"/>
            <a:ext cx="111442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p:txBody>
      </p:sp>
      <p:pic>
        <p:nvPicPr>
          <p:cNvPr id="349" name="Google Shape;349;p8"/>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350" name="Google Shape;350;p8"/>
          <p:cNvSpPr txBox="1"/>
          <p:nvPr/>
        </p:nvSpPr>
        <p:spPr>
          <a:xfrm>
            <a:off x="3946525" y="731043"/>
            <a:ext cx="7197725" cy="78105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Times New Roman"/>
              <a:buNone/>
            </a:pPr>
            <a:r>
              <a:rPr lang="en-US" sz="4000" b="1" dirty="0" smtClean="0">
                <a:latin typeface="Times New Roman"/>
                <a:ea typeface="Times New Roman"/>
                <a:cs typeface="Times New Roman"/>
                <a:sym typeface="Times New Roman"/>
              </a:rPr>
              <a:t>PRODUCT</a:t>
            </a:r>
            <a:endParaRPr sz="4000" b="1" dirty="0">
              <a:solidFill>
                <a:srgbClr val="000000"/>
              </a:solidFill>
              <a:latin typeface="Times New Roman"/>
              <a:ea typeface="Times New Roman"/>
              <a:cs typeface="Times New Roman"/>
              <a:sym typeface="Times New Roman"/>
            </a:endParaRPr>
          </a:p>
        </p:txBody>
      </p:sp>
      <p:sp>
        <p:nvSpPr>
          <p:cNvPr id="351" name="Google Shape;351;p8"/>
          <p:cNvSpPr txBox="1"/>
          <p:nvPr/>
        </p:nvSpPr>
        <p:spPr>
          <a:xfrm>
            <a:off x="1708982" y="1731962"/>
            <a:ext cx="9435268" cy="1754286"/>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GB" sz="1800" dirty="0">
                <a:solidFill>
                  <a:schemeClr val="dk1"/>
                </a:solidFill>
                <a:latin typeface="Times New Roman"/>
                <a:ea typeface="Times New Roman"/>
                <a:cs typeface="Times New Roman"/>
                <a:sym typeface="Times New Roman"/>
              </a:rPr>
              <a:t>You also have more options of a particular, </a:t>
            </a:r>
            <a:r>
              <a:rPr lang="en-GB" sz="1800" dirty="0" smtClean="0">
                <a:solidFill>
                  <a:schemeClr val="dk1"/>
                </a:solidFill>
                <a:latin typeface="Times New Roman"/>
                <a:ea typeface="Times New Roman"/>
                <a:cs typeface="Times New Roman"/>
                <a:sym typeface="Times New Roman"/>
              </a:rPr>
              <a:t>Product </a:t>
            </a:r>
            <a:r>
              <a:rPr lang="en-GB" sz="1800" dirty="0">
                <a:solidFill>
                  <a:schemeClr val="dk1"/>
                </a:solidFill>
                <a:latin typeface="Times New Roman"/>
                <a:ea typeface="Times New Roman"/>
                <a:cs typeface="Times New Roman"/>
                <a:sym typeface="Times New Roman"/>
              </a:rPr>
              <a:t>as far as brands </a:t>
            </a:r>
            <a:r>
              <a:rPr lang="en-GB" sz="1800" dirty="0" err="1">
                <a:solidFill>
                  <a:schemeClr val="dk1"/>
                </a:solidFill>
                <a:latin typeface="Times New Roman"/>
                <a:ea typeface="Times New Roman"/>
                <a:cs typeface="Times New Roman"/>
                <a:sym typeface="Times New Roman"/>
              </a:rPr>
              <a:t>ar</a:t>
            </a:r>
            <a:r>
              <a:rPr lang="en-GB" sz="1800" dirty="0">
                <a:solidFill>
                  <a:schemeClr val="dk1"/>
                </a:solidFill>
                <a:latin typeface="Times New Roman"/>
                <a:ea typeface="Times New Roman"/>
                <a:cs typeface="Times New Roman"/>
                <a:sym typeface="Times New Roman"/>
              </a:rPr>
              <a:t> concerned. Thus, you can choose and experiment with different brands every time you shop online. Since, online stores have a reputation to maintain, you would find the Online Grocery items to be of highest quality. Fresh fruits, vegetables and leafy greens are also available here. You can literally find anything under one roof as far as grocery products are concerned</a:t>
            </a:r>
            <a:r>
              <a:rPr lang="en-GB" sz="1800" dirty="0" smtClean="0">
                <a:solidFill>
                  <a:schemeClr val="dk1"/>
                </a:solidFill>
                <a:latin typeface="Times New Roman"/>
                <a:ea typeface="Times New Roman"/>
                <a:cs typeface="Times New Roman"/>
                <a:sym typeface="Times New Roman"/>
              </a:rPr>
              <a:t>.</a:t>
            </a:r>
          </a:p>
          <a:p>
            <a:pPr lvl="0">
              <a:buClr>
                <a:schemeClr val="dk1"/>
              </a:buClr>
              <a:buSzPts val="2000"/>
            </a:pPr>
            <a:endParaRPr sz="1800" dirty="0">
              <a:solidFill>
                <a:schemeClr val="dk1"/>
              </a:solidFill>
              <a:latin typeface="Times New Roman"/>
              <a:ea typeface="Times New Roman"/>
              <a:cs typeface="Times New Roman"/>
              <a:sym typeface="Times New Roman"/>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194137"/>
            <a:ext cx="12192000" cy="3463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58" name="Google Shape;358;p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59" name="Google Shape;359;p9"/>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360" name="Google Shape;360;p9"/>
          <p:cNvSpPr txBox="1"/>
          <p:nvPr/>
        </p:nvSpPr>
        <p:spPr>
          <a:xfrm>
            <a:off x="0" y="1731963"/>
            <a:ext cx="111442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p:txBody>
      </p:sp>
      <p:pic>
        <p:nvPicPr>
          <p:cNvPr id="361" name="Google Shape;361;p9"/>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362" name="Google Shape;362;p9"/>
          <p:cNvSpPr txBox="1"/>
          <p:nvPr/>
        </p:nvSpPr>
        <p:spPr>
          <a:xfrm>
            <a:off x="3946525" y="731043"/>
            <a:ext cx="7197725" cy="118556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Times New Roman"/>
              <a:buNone/>
            </a:pPr>
            <a:r>
              <a:rPr lang="en-US" sz="4000" b="1" dirty="0" smtClean="0">
                <a:latin typeface="Times New Roman"/>
                <a:ea typeface="Times New Roman"/>
                <a:cs typeface="Times New Roman"/>
                <a:sym typeface="Times New Roman"/>
              </a:rPr>
              <a:t>Order and online payment method</a:t>
            </a:r>
            <a:endParaRPr sz="4000" b="1" dirty="0">
              <a:solidFill>
                <a:srgbClr val="000000"/>
              </a:solidFill>
              <a:latin typeface="Times New Roman"/>
              <a:ea typeface="Times New Roman"/>
              <a:cs typeface="Times New Roman"/>
              <a:sym typeface="Times New Roman"/>
            </a:endParaRPr>
          </a:p>
        </p:txBody>
      </p:sp>
      <p:sp>
        <p:nvSpPr>
          <p:cNvPr id="3" name="Rectangle 2"/>
          <p:cNvSpPr/>
          <p:nvPr/>
        </p:nvSpPr>
        <p:spPr>
          <a:xfrm>
            <a:off x="1077238" y="1916607"/>
            <a:ext cx="10067012" cy="1477328"/>
          </a:xfrm>
          <a:prstGeom prst="rect">
            <a:avLst/>
          </a:prstGeom>
        </p:spPr>
        <p:txBody>
          <a:bodyPr wrap="square">
            <a:spAutoFit/>
          </a:bodyPr>
          <a:lstStyle/>
          <a:p>
            <a:r>
              <a:rPr lang="en-GB" sz="1800" dirty="0" smtClean="0"/>
              <a:t>It </a:t>
            </a:r>
            <a:r>
              <a:rPr lang="en-GB" sz="1800" dirty="0"/>
              <a:t>is also very easy to place the order online. You simply need to add the products that you require in desired quantities in the cart. Once your order is complete, confirm the same and provide your shipping address. The payment method is also quite simple. You can make online payment or can ask for cash on delivery as well. The delivery of the products would be done quite quickly since the Grocery Shopping Store know your urgency.</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55" y="3393934"/>
            <a:ext cx="11609670" cy="3327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9" name="Google Shape;369;p1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70" name="Google Shape;370;p1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US" sz="1200">
                <a:solidFill>
                  <a:srgbClr val="898989"/>
                </a:solidFill>
                <a:latin typeface="Calibri"/>
                <a:ea typeface="Calibri"/>
                <a:cs typeface="Calibri"/>
                <a:sym typeface="Calibri"/>
              </a:rPr>
              <a:t>*</a:t>
            </a:r>
            <a:endParaRPr/>
          </a:p>
        </p:txBody>
      </p:sp>
      <p:sp>
        <p:nvSpPr>
          <p:cNvPr id="371" name="Google Shape;371;p10"/>
          <p:cNvSpPr/>
          <p:nvPr/>
        </p:nvSpPr>
        <p:spPr>
          <a:xfrm>
            <a:off x="11677650" y="6488113"/>
            <a:ext cx="5143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a:solidFill>
                  <a:srgbClr val="FFFFFF"/>
                </a:solidFill>
                <a:latin typeface="Times New Roman"/>
                <a:ea typeface="Times New Roman"/>
                <a:cs typeface="Times New Roman"/>
                <a:sym typeface="Times New Roman"/>
              </a:rPr>
              <a:t>3</a:t>
            </a:r>
            <a:endParaRPr sz="1600">
              <a:solidFill>
                <a:srgbClr val="000000"/>
              </a:solidFill>
              <a:latin typeface="Calibri"/>
              <a:ea typeface="Calibri"/>
              <a:cs typeface="Calibri"/>
              <a:sym typeface="Calibri"/>
            </a:endParaRPr>
          </a:p>
        </p:txBody>
      </p:sp>
      <p:sp>
        <p:nvSpPr>
          <p:cNvPr id="372" name="Google Shape;372;p10"/>
          <p:cNvSpPr txBox="1"/>
          <p:nvPr/>
        </p:nvSpPr>
        <p:spPr>
          <a:xfrm>
            <a:off x="0" y="1731963"/>
            <a:ext cx="11144250" cy="1200288"/>
          </a:xfrm>
          <a:prstGeom prst="rect">
            <a:avLst/>
          </a:prstGeom>
          <a:noFill/>
          <a:ln>
            <a:noFill/>
          </a:ln>
        </p:spPr>
        <p:txBody>
          <a:bodyPr spcFirstLastPara="1" wrap="square" lIns="91425" tIns="45700" rIns="91425" bIns="45700" anchor="t" anchorCtr="0">
            <a:spAutoFit/>
          </a:bodyPr>
          <a:lstStyle/>
          <a:p>
            <a:pPr lvl="0">
              <a:buClr>
                <a:schemeClr val="dk1"/>
              </a:buClr>
              <a:buSzPts val="1800"/>
            </a:pPr>
            <a:r>
              <a:rPr lang="en-GB" sz="1800" dirty="0">
                <a:latin typeface="Calibri"/>
                <a:ea typeface="Calibri"/>
                <a:cs typeface="Calibri"/>
                <a:sym typeface="Calibri"/>
              </a:rPr>
              <a:t>Online shopping of groceries is proving to be of great help to women who have to take care of their children and do household chores as well. At times, when the husbands of these women are either busy or out of town for business or office purpose, they find it extremely difficult to manage everything. However, with the opportunity to shop grocery items online, these ladies have one thing less to worry about.</a:t>
            </a:r>
            <a:endParaRPr sz="1800" dirty="0">
              <a:solidFill>
                <a:srgbClr val="000000"/>
              </a:solidFill>
              <a:latin typeface="Calibri"/>
              <a:ea typeface="Calibri"/>
              <a:cs typeface="Calibri"/>
              <a:sym typeface="Calibri"/>
            </a:endParaRPr>
          </a:p>
        </p:txBody>
      </p:sp>
      <p:pic>
        <p:nvPicPr>
          <p:cNvPr id="373" name="Google Shape;373;p10"/>
          <p:cNvPicPr preferRelativeResize="0"/>
          <p:nvPr/>
        </p:nvPicPr>
        <p:blipFill rotWithShape="1">
          <a:blip r:embed="rId3">
            <a:alphaModFix/>
          </a:blip>
          <a:srcRect/>
          <a:stretch/>
        </p:blipFill>
        <p:spPr>
          <a:xfrm>
            <a:off x="482600" y="511175"/>
            <a:ext cx="4051300" cy="1220788"/>
          </a:xfrm>
          <a:prstGeom prst="rect">
            <a:avLst/>
          </a:prstGeom>
          <a:noFill/>
          <a:ln>
            <a:noFill/>
          </a:ln>
        </p:spPr>
      </p:pic>
      <p:sp>
        <p:nvSpPr>
          <p:cNvPr id="374" name="Google Shape;374;p10"/>
          <p:cNvSpPr txBox="1"/>
          <p:nvPr/>
        </p:nvSpPr>
        <p:spPr>
          <a:xfrm>
            <a:off x="3946525" y="731043"/>
            <a:ext cx="7197725" cy="78105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Times New Roman"/>
              <a:buNone/>
            </a:pPr>
            <a:r>
              <a:rPr lang="en-US" sz="4000" b="1" dirty="0" smtClean="0">
                <a:latin typeface="Times New Roman"/>
                <a:ea typeface="Times New Roman"/>
                <a:cs typeface="Times New Roman"/>
                <a:sym typeface="Times New Roman"/>
              </a:rPr>
              <a:t>FOR YOUR HELPING</a:t>
            </a:r>
            <a:endParaRPr sz="4000" b="1" dirty="0">
              <a:solidFill>
                <a:srgbClr val="000000"/>
              </a:solidFill>
              <a:latin typeface="Times New Roman"/>
              <a:ea typeface="Times New Roman"/>
              <a:cs typeface="Times New Roman"/>
              <a:sym typeface="Times New Roman"/>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75" y="2999048"/>
            <a:ext cx="11282558" cy="3539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COLOR-A33">
      <a:dk1>
        <a:srgbClr val="000000"/>
      </a:dk1>
      <a:lt1>
        <a:srgbClr val="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661</Words>
  <Application>Microsoft Office PowerPoint</Application>
  <PresentationFormat>Custom</PresentationFormat>
  <Paragraphs>77</Paragraphs>
  <Slides>13</Slides>
  <Notes>13</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0</vt:i4>
      </vt:variant>
      <vt:variant>
        <vt:lpstr>Slide Titles</vt:lpstr>
      </vt:variant>
      <vt:variant>
        <vt:i4>13</vt:i4>
      </vt:variant>
    </vt:vector>
  </HeadingPairs>
  <TitlesOfParts>
    <vt:vector size="21" baseType="lpstr">
      <vt:lpstr>Arial</vt:lpstr>
      <vt:lpstr>Wingdings</vt:lpstr>
      <vt:lpstr>Raleway ExtraBold</vt:lpstr>
      <vt:lpstr>Times New Roman</vt:lpstr>
      <vt:lpstr>Calibri</vt:lpstr>
      <vt:lpstr>1_Office Theme</vt:lpstr>
      <vt:lpstr>Office Theme</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Windows User</cp:lastModifiedBy>
  <cp:revision>14</cp:revision>
  <dcterms:created xsi:type="dcterms:W3CDTF">2022-01-28T07:09:41Z</dcterms:created>
  <dcterms:modified xsi:type="dcterms:W3CDTF">2022-06-29T18:46:19Z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